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7" r:id="rId3"/>
    <p:sldId id="257" r:id="rId4"/>
    <p:sldId id="266" r:id="rId5"/>
    <p:sldId id="258" r:id="rId6"/>
    <p:sldId id="259" r:id="rId7"/>
    <p:sldId id="269" r:id="rId8"/>
    <p:sldId id="271" r:id="rId9"/>
    <p:sldId id="260" r:id="rId10"/>
    <p:sldId id="261" r:id="rId11"/>
    <p:sldId id="268" r:id="rId12"/>
    <p:sldId id="262" r:id="rId13"/>
    <p:sldId id="270" r:id="rId14"/>
    <p:sldId id="263" r:id="rId15"/>
    <p:sldId id="264" r:id="rId16"/>
    <p:sldId id="265" r:id="rId17"/>
    <p:sldId id="276" r:id="rId18"/>
    <p:sldId id="278" r:id="rId19"/>
    <p:sldId id="279" r:id="rId20"/>
    <p:sldId id="28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0EC"/>
    <a:srgbClr val="BD92DE"/>
    <a:srgbClr val="FFFFFF"/>
    <a:srgbClr val="90B2D2"/>
    <a:srgbClr val="B9D5DA"/>
    <a:srgbClr val="E6D5F7"/>
    <a:srgbClr val="A71717"/>
    <a:srgbClr val="AFD1A0"/>
    <a:srgbClr val="AE9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48" autoAdjust="0"/>
    <p:restoredTop sz="94660"/>
  </p:normalViewPr>
  <p:slideViewPr>
    <p:cSldViewPr snapToGrid="0">
      <p:cViewPr>
        <p:scale>
          <a:sx n="103" d="100"/>
          <a:sy n="103" d="100"/>
        </p:scale>
        <p:origin x="96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E4D07-3461-3D4C-9AFD-F1E7B257DE1E}" type="datetimeFigureOut">
              <a:rPr kumimoji="1" lang="zh-CN" altLang="en-US" smtClean="0"/>
              <a:t>2025/11/17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09CC4-CE9F-9641-BF2E-3170F6BA9E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8317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09CC4-CE9F-9641-BF2E-3170F6BA9E9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6753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09CC4-CE9F-9641-BF2E-3170F6BA9E95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8236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C6078-2D59-47F7-80BF-818FDD6CD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96EFE3-C714-4A1D-8A8F-9379192F6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D42CD9-128A-46C9-9DCD-70894230A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C37431-6824-4278-A660-C52D8CC0F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C00F41-7F7F-4F58-80D7-6869C0C7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901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9AE48-412E-439A-8986-0CF021A97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1323C1-9F58-4403-BAC0-1DDFE1360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423222-6AAF-48C2-92CB-8F76804BE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B4A453-0557-4E47-8631-E73B3630A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9D213A-161F-4AC9-83D2-670466EE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700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F644EFF-2E9C-400D-B844-1D866FCAED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E6DF08-ECFE-421E-860B-A93650741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D6B593-D02F-46C4-9370-C17912CD8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90EF7B-C193-4947-8E37-49EE1CF3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E14733-DB9E-4571-A904-E7FBBCC9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7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F76B21-A3B5-4F53-A2E4-26D0C25D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0AD9C0-53CD-4851-A665-FF425B818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50F6F-4D70-4B05-9AE7-C0E34142E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BDCBCD-BC7B-4E7E-AE18-F1534D99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EEA3C4-E428-44D1-A951-900C2BC4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40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00FDAF-60E2-4B9F-8111-4A515D1CC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54B8E8-7918-4868-9559-3378F1208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FDD253-EA7E-43D8-8DEF-11CFE1D26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2A1DEA-4D5E-4CA2-BCD1-BCE8D6FF8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23A5AE-A005-45B3-BE62-E56F68D4F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594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EE1C4-C4F4-4DEA-8E8F-CECC951D1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41F33E-DA0A-48A2-BDCC-DF6D499BF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BE4F36-E6ED-47C6-8E3E-47F148274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BE891D-8204-4419-8F91-0A253E749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A907E4-2AD8-49A0-97CD-3666F6D3C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AE8520-4664-4033-B72C-E83789443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350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1720-4F8D-484B-9B64-F421D2B0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5720FD-5670-4EC7-8EB1-D6FD7B5BD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B88F0-AC77-4172-BF1B-97691CE80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223F90A-0FC8-4187-A051-D8B982A0F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E7DD7B-93BD-4170-B96B-0A471241AE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D735D7C-E00D-4C3E-A53E-28755972A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A7B0F2B-ED3F-4E13-B0B3-D4528A84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C16D54-0D10-438C-BF55-00A8E1D7F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067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DD4127-ED14-4FFB-8B86-A81A61D2D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C8FDB8-84BE-43AF-9B27-B31F3EE9A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0C7EDB-51ED-48F8-9FE2-1BCA7A095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00CFAA-C658-4FA0-8515-4DC979A9B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876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46B12A-7F20-410E-95EB-7EDE255A4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54509C-A1EB-4182-850F-B09A4167D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B33ED5-92B1-4F0A-A808-139088467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77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03FCC-B7DC-4C13-AF2A-29C81C3F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A30C1D-54B9-4233-855E-508A8FA02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107CAC-3B3F-4989-AD1E-D47609B60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B30AC3-DF98-434A-8134-8869FD87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844FAA-D2C6-4F01-A816-30A163CE1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434223-2E08-4F62-B22E-AE440AAE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222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51574-3D78-4575-A991-45A3D2560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C509441-AC58-4DF5-B36D-0802000072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1F60FA-83B9-4719-81D9-36B8DFC10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EB5A7C-74AD-4072-97CF-80C77C5D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AEE6-2599-4D10-8D0D-0FD0366302FA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627AFF-5CA1-4E0A-9FC1-AA9F2D570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789C98-226C-48CD-9A0C-0291B3AD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340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7D63A1D-1450-4C63-9235-1E6F9527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DDDC11-2F12-46F7-A742-9568F97E5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DFAA91-668D-4B6F-BA2D-98472FF38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5AEE6-2599-4D10-8D0D-0FD0366302FA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A67A28-274B-40F2-87F9-58D69C7B8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224636-4E35-41FD-AB8D-384A5A3E1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5A936-2A69-4AC0-A1A9-2F99FF880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23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6.w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jpe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JPEG"/><Relationship Id="rId7" Type="http://schemas.microsoft.com/office/2007/relationships/hdphoto" Target="../media/hdphoto2.wdp"/><Relationship Id="rId12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6.wmf"/><Relationship Id="rId3" Type="http://schemas.openxmlformats.org/officeDocument/2006/relationships/image" Target="../media/image29.jpeg"/><Relationship Id="rId7" Type="http://schemas.openxmlformats.org/officeDocument/2006/relationships/image" Target="../media/image33.svg"/><Relationship Id="rId12" Type="http://schemas.openxmlformats.org/officeDocument/2006/relationships/oleObject" Target="../embeddings/oleObject2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5.wmf"/><Relationship Id="rId5" Type="http://schemas.openxmlformats.org/officeDocument/2006/relationships/image" Target="../media/image31.png"/><Relationship Id="rId15" Type="http://schemas.openxmlformats.org/officeDocument/2006/relationships/image" Target="../media/image37.wmf"/><Relationship Id="rId10" Type="http://schemas.openxmlformats.org/officeDocument/2006/relationships/oleObject" Target="../embeddings/oleObject1.bin"/><Relationship Id="rId4" Type="http://schemas.openxmlformats.org/officeDocument/2006/relationships/image" Target="../media/image30.jpeg"/><Relationship Id="rId9" Type="http://schemas.openxmlformats.org/officeDocument/2006/relationships/image" Target="../media/image34.png"/><Relationship Id="rId1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6.wmf"/><Relationship Id="rId3" Type="http://schemas.openxmlformats.org/officeDocument/2006/relationships/image" Target="../media/image29.jpeg"/><Relationship Id="rId7" Type="http://schemas.openxmlformats.org/officeDocument/2006/relationships/image" Target="../media/image33.svg"/><Relationship Id="rId12" Type="http://schemas.openxmlformats.org/officeDocument/2006/relationships/oleObject" Target="../embeddings/oleObject2.bin"/><Relationship Id="rId2" Type="http://schemas.openxmlformats.org/officeDocument/2006/relationships/image" Target="../media/image28.png"/><Relationship Id="rId16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5.wmf"/><Relationship Id="rId5" Type="http://schemas.openxmlformats.org/officeDocument/2006/relationships/image" Target="../media/image31.png"/><Relationship Id="rId15" Type="http://schemas.openxmlformats.org/officeDocument/2006/relationships/image" Target="../media/image37.wmf"/><Relationship Id="rId10" Type="http://schemas.openxmlformats.org/officeDocument/2006/relationships/oleObject" Target="../embeddings/oleObject1.bin"/><Relationship Id="rId4" Type="http://schemas.openxmlformats.org/officeDocument/2006/relationships/image" Target="../media/image30.jpeg"/><Relationship Id="rId9" Type="http://schemas.openxmlformats.org/officeDocument/2006/relationships/image" Target="../media/image34.png"/><Relationship Id="rId1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B5C02D5-738B-49E7-B637-8F9CF0FCD43F}"/>
              </a:ext>
            </a:extLst>
          </p:cNvPr>
          <p:cNvGrpSpPr/>
          <p:nvPr/>
        </p:nvGrpSpPr>
        <p:grpSpPr>
          <a:xfrm>
            <a:off x="3038583" y="4273550"/>
            <a:ext cx="3240273" cy="1269554"/>
            <a:chOff x="3852209" y="4499460"/>
            <a:chExt cx="2666855" cy="103512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177235F-56F2-4FC4-9843-AD1A9162D6A3}"/>
                </a:ext>
              </a:extLst>
            </p:cNvPr>
            <p:cNvGrpSpPr/>
            <p:nvPr/>
          </p:nvGrpSpPr>
          <p:grpSpPr>
            <a:xfrm>
              <a:off x="3852209" y="4598724"/>
              <a:ext cx="2566163" cy="929187"/>
              <a:chOff x="3274847" y="3878761"/>
              <a:chExt cx="3323082" cy="1480957"/>
            </a:xfrm>
          </p:grpSpPr>
          <p:pic>
            <p:nvPicPr>
              <p:cNvPr id="9" name="图片 8" descr="图片包含 杯子, 桌子, 蛋糕, 巧克力&#10;&#10;描述已自动生成">
                <a:extLst>
                  <a:ext uri="{FF2B5EF4-FFF2-40B4-BE49-F238E27FC236}">
                    <a16:creationId xmlns:a16="http://schemas.microsoft.com/office/drawing/2014/main" id="{831FCA25-8A18-47E8-BAAD-55F6C3D59D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84" r="5133" b="562"/>
              <a:stretch/>
            </p:blipFill>
            <p:spPr>
              <a:xfrm>
                <a:off x="3400707" y="3878761"/>
                <a:ext cx="890550" cy="1095717"/>
              </a:xfrm>
              <a:prstGeom prst="rect">
                <a:avLst/>
              </a:prstGeom>
            </p:spPr>
          </p:pic>
          <p:pic>
            <p:nvPicPr>
              <p:cNvPr id="14" name="图片 13" descr="图片包含 动物, 照片, 脸, 标志&#10;&#10;描述已自动生成">
                <a:extLst>
                  <a:ext uri="{FF2B5EF4-FFF2-40B4-BE49-F238E27FC236}">
                    <a16:creationId xmlns:a16="http://schemas.microsoft.com/office/drawing/2014/main" id="{ADB61D80-6C89-43EC-AB69-0E90297449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11" t="-489" r="4473" b="489"/>
              <a:stretch/>
            </p:blipFill>
            <p:spPr>
              <a:xfrm>
                <a:off x="4509659" y="3878763"/>
                <a:ext cx="944359" cy="1095717"/>
              </a:xfrm>
              <a:prstGeom prst="rect">
                <a:avLst/>
              </a:prstGeom>
            </p:spPr>
          </p:pic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8D48D2E-549B-4F1F-B900-1C1D5991A22C}"/>
                  </a:ext>
                </a:extLst>
              </p:cNvPr>
              <p:cNvSpPr/>
              <p:nvPr/>
            </p:nvSpPr>
            <p:spPr>
              <a:xfrm>
                <a:off x="3468516" y="4084401"/>
                <a:ext cx="293400" cy="64195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4ED92D2-A793-4EF6-9DD9-52A1757AD588}"/>
                  </a:ext>
                </a:extLst>
              </p:cNvPr>
              <p:cNvSpPr/>
              <p:nvPr/>
            </p:nvSpPr>
            <p:spPr>
              <a:xfrm>
                <a:off x="4540861" y="4499531"/>
                <a:ext cx="285974" cy="38509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19" name="图片 18" descr="黑暗里有星球&#10;&#10;中度可信度描述已自动生成">
                <a:extLst>
                  <a:ext uri="{FF2B5EF4-FFF2-40B4-BE49-F238E27FC236}">
                    <a16:creationId xmlns:a16="http://schemas.microsoft.com/office/drawing/2014/main" id="{0CBD58D6-8FB1-4340-AFFF-EDC6A69845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865" t="279" r="12502" b="351"/>
              <a:stretch/>
            </p:blipFill>
            <p:spPr>
              <a:xfrm>
                <a:off x="5653570" y="3878761"/>
                <a:ext cx="944359" cy="1127013"/>
              </a:xfrm>
              <a:prstGeom prst="rect">
                <a:avLst/>
              </a:prstGeom>
            </p:spPr>
          </p:pic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F1E3F31-E333-4EAB-B347-A1336A973CCA}"/>
                  </a:ext>
                </a:extLst>
              </p:cNvPr>
              <p:cNvSpPr/>
              <p:nvPr/>
            </p:nvSpPr>
            <p:spPr>
              <a:xfrm>
                <a:off x="6125749" y="4259712"/>
                <a:ext cx="356295" cy="333816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EAB940F0-7457-427E-84D8-DDEA55DF5B5A}"/>
                  </a:ext>
                </a:extLst>
              </p:cNvPr>
              <p:cNvSpPr/>
              <p:nvPr/>
            </p:nvSpPr>
            <p:spPr>
              <a:xfrm>
                <a:off x="3274847" y="4978733"/>
                <a:ext cx="1104419" cy="3399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1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扫描运动伪影</a:t>
                </a:r>
                <a:endParaRPr lang="zh-CN" altLang="en-US" sz="1100" dirty="0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0DA9D9B-FDAE-4CA0-BFF9-5E3C6C671894}"/>
                  </a:ext>
                </a:extLst>
              </p:cNvPr>
              <p:cNvSpPr txBox="1"/>
              <p:nvPr/>
            </p:nvSpPr>
            <p:spPr>
              <a:xfrm>
                <a:off x="4435317" y="4978733"/>
                <a:ext cx="1690432" cy="339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1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化学位移伪影</a:t>
                </a:r>
                <a:endParaRPr lang="zh-CN" altLang="en-US" sz="1100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74C55AF-E916-4B79-BB06-396DF32ECFB0}"/>
                  </a:ext>
                </a:extLst>
              </p:cNvPr>
              <p:cNvSpPr txBox="1"/>
              <p:nvPr/>
            </p:nvSpPr>
            <p:spPr>
              <a:xfrm>
                <a:off x="5673243" y="5007085"/>
                <a:ext cx="924686" cy="352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1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饱和效应</a:t>
                </a:r>
              </a:p>
            </p:txBody>
          </p:sp>
        </p:grp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4773FD89-77D4-4CDA-A697-8E2BF1BC0F9B}"/>
                </a:ext>
              </a:extLst>
            </p:cNvPr>
            <p:cNvSpPr/>
            <p:nvPr/>
          </p:nvSpPr>
          <p:spPr>
            <a:xfrm>
              <a:off x="3852209" y="4499460"/>
              <a:ext cx="2666855" cy="1035124"/>
            </a:xfrm>
            <a:prstGeom prst="roundRect">
              <a:avLst/>
            </a:prstGeom>
            <a:noFill/>
            <a:ln cap="rnd">
              <a:solidFill>
                <a:schemeClr val="bg2">
                  <a:lumMod val="10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9C39919-BC87-46F9-B97C-B1F9BAE000C6}"/>
              </a:ext>
            </a:extLst>
          </p:cNvPr>
          <p:cNvGrpSpPr/>
          <p:nvPr/>
        </p:nvGrpSpPr>
        <p:grpSpPr>
          <a:xfrm>
            <a:off x="1162072" y="1066795"/>
            <a:ext cx="3169755" cy="1722113"/>
            <a:chOff x="1162072" y="1066795"/>
            <a:chExt cx="3169755" cy="1722113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F4F3DF83-CB53-447C-9565-B285729C2889}"/>
                </a:ext>
              </a:extLst>
            </p:cNvPr>
            <p:cNvSpPr/>
            <p:nvPr/>
          </p:nvSpPr>
          <p:spPr>
            <a:xfrm>
              <a:off x="1162072" y="1066795"/>
              <a:ext cx="3169755" cy="1714156"/>
            </a:xfrm>
            <a:prstGeom prst="roundRect">
              <a:avLst/>
            </a:prstGeom>
            <a:noFill/>
            <a:ln cap="rnd">
              <a:solidFill>
                <a:schemeClr val="bg2">
                  <a:lumMod val="10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B07670E-F400-4C01-904E-D0251A2BB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45" t="5602" r="78167" b="50285"/>
            <a:stretch/>
          </p:blipFill>
          <p:spPr>
            <a:xfrm>
              <a:off x="1438719" y="1157934"/>
              <a:ext cx="748909" cy="1361406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0F96606-3098-46A6-A169-08F0B3387469}"/>
                </a:ext>
              </a:extLst>
            </p:cNvPr>
            <p:cNvSpPr txBox="1"/>
            <p:nvPr/>
          </p:nvSpPr>
          <p:spPr>
            <a:xfrm>
              <a:off x="1533770" y="2509899"/>
              <a:ext cx="617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原图像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E10F071-FBEB-416C-AC12-670F2453D679}"/>
                </a:ext>
              </a:extLst>
            </p:cNvPr>
            <p:cNvSpPr txBox="1"/>
            <p:nvPr/>
          </p:nvSpPr>
          <p:spPr>
            <a:xfrm>
              <a:off x="2415740" y="2502009"/>
              <a:ext cx="7909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Diffusion</a:t>
              </a:r>
              <a:endParaRPr lang="zh-CN" altLang="en-US" sz="1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4C05104-B5F1-4B5E-AC5C-ED4A2CCC8F84}"/>
                </a:ext>
              </a:extLst>
            </p:cNvPr>
            <p:cNvSpPr txBox="1"/>
            <p:nvPr/>
          </p:nvSpPr>
          <p:spPr>
            <a:xfrm>
              <a:off x="3434837" y="2527298"/>
              <a:ext cx="5147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GAN</a:t>
              </a:r>
              <a:endParaRPr lang="zh-CN" altLang="en-US" sz="1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6F286AF8-0FD0-438C-86C6-B1A81854F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52" t="5602" r="67967" b="50591"/>
            <a:stretch/>
          </p:blipFill>
          <p:spPr>
            <a:xfrm>
              <a:off x="2420289" y="1167374"/>
              <a:ext cx="756117" cy="1351965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A9D7A28-65B8-40E5-9C53-F8E29B92A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8" t="5602" r="58451" b="50439"/>
            <a:stretch/>
          </p:blipFill>
          <p:spPr>
            <a:xfrm>
              <a:off x="3340532" y="1167374"/>
              <a:ext cx="763183" cy="1356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6200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EE5752F-1631-4630-847E-29566195DBB7}"/>
              </a:ext>
            </a:extLst>
          </p:cNvPr>
          <p:cNvGrpSpPr/>
          <p:nvPr/>
        </p:nvGrpSpPr>
        <p:grpSpPr>
          <a:xfrm>
            <a:off x="710399" y="374903"/>
            <a:ext cx="6778538" cy="5797297"/>
            <a:chOff x="710399" y="374903"/>
            <a:chExt cx="6778538" cy="5797297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D7369E00-81CD-4AEB-B54A-0B0B112AAFE0}"/>
                </a:ext>
              </a:extLst>
            </p:cNvPr>
            <p:cNvSpPr/>
            <p:nvPr/>
          </p:nvSpPr>
          <p:spPr>
            <a:xfrm>
              <a:off x="710399" y="374903"/>
              <a:ext cx="6778538" cy="5797297"/>
            </a:xfrm>
            <a:prstGeom prst="round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立方体 3">
              <a:extLst>
                <a:ext uri="{FF2B5EF4-FFF2-40B4-BE49-F238E27FC236}">
                  <a16:creationId xmlns:a16="http://schemas.microsoft.com/office/drawing/2014/main" id="{4D675234-ED4C-4FA5-B6D6-1BDFDFDBEEF5}"/>
                </a:ext>
              </a:extLst>
            </p:cNvPr>
            <p:cNvSpPr/>
            <p:nvPr/>
          </p:nvSpPr>
          <p:spPr>
            <a:xfrm>
              <a:off x="1691263" y="885252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立方体 6">
              <a:extLst>
                <a:ext uri="{FF2B5EF4-FFF2-40B4-BE49-F238E27FC236}">
                  <a16:creationId xmlns:a16="http://schemas.microsoft.com/office/drawing/2014/main" id="{CEB33577-388B-4184-8CEA-A305ABCCB5B0}"/>
                </a:ext>
              </a:extLst>
            </p:cNvPr>
            <p:cNvSpPr/>
            <p:nvPr/>
          </p:nvSpPr>
          <p:spPr>
            <a:xfrm>
              <a:off x="1740429" y="885252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立方体 7">
              <a:extLst>
                <a:ext uri="{FF2B5EF4-FFF2-40B4-BE49-F238E27FC236}">
                  <a16:creationId xmlns:a16="http://schemas.microsoft.com/office/drawing/2014/main" id="{DC717E5D-826A-46E1-81C5-4814BB3C6383}"/>
                </a:ext>
              </a:extLst>
            </p:cNvPr>
            <p:cNvSpPr/>
            <p:nvPr/>
          </p:nvSpPr>
          <p:spPr>
            <a:xfrm>
              <a:off x="1784450" y="885252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69AAF7C-CC62-4414-9207-76A5544E8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4991" y="1133820"/>
              <a:ext cx="149749" cy="155266"/>
            </a:xfrm>
            <a:prstGeom prst="rect">
              <a:avLst/>
            </a:prstGeom>
          </p:spPr>
        </p:pic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E25B20BB-5F3C-4AC1-8EB4-E4884A32D4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2968" y="1207428"/>
              <a:ext cx="278295" cy="40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52D6C20-E1AE-43E6-B7F7-8326D441069D}"/>
                </a:ext>
              </a:extLst>
            </p:cNvPr>
            <p:cNvCxnSpPr>
              <a:cxnSpLocks/>
            </p:cNvCxnSpPr>
            <p:nvPr/>
          </p:nvCxnSpPr>
          <p:spPr>
            <a:xfrm>
              <a:off x="1962176" y="1220210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立方体 15">
              <a:extLst>
                <a:ext uri="{FF2B5EF4-FFF2-40B4-BE49-F238E27FC236}">
                  <a16:creationId xmlns:a16="http://schemas.microsoft.com/office/drawing/2014/main" id="{215C4606-B3A2-4F1E-B77B-4C1204CB60F8}"/>
                </a:ext>
              </a:extLst>
            </p:cNvPr>
            <p:cNvSpPr/>
            <p:nvPr/>
          </p:nvSpPr>
          <p:spPr>
            <a:xfrm rot="2696801">
              <a:off x="1861058" y="556279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连接符: 肘形 19">
              <a:extLst>
                <a:ext uri="{FF2B5EF4-FFF2-40B4-BE49-F238E27FC236}">
                  <a16:creationId xmlns:a16="http://schemas.microsoft.com/office/drawing/2014/main" id="{1CBFC4C9-503C-4A4D-835D-2ACFCE145267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rot="5400000" flipH="1" flipV="1">
              <a:off x="1491201" y="848886"/>
              <a:ext cx="425368" cy="291714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连接符: 肘形 23">
              <a:extLst>
                <a:ext uri="{FF2B5EF4-FFF2-40B4-BE49-F238E27FC236}">
                  <a16:creationId xmlns:a16="http://schemas.microsoft.com/office/drawing/2014/main" id="{4B24A012-81B3-4A33-8FD2-44DB3882D15F}"/>
                </a:ext>
              </a:extLst>
            </p:cNvPr>
            <p:cNvCxnSpPr>
              <a:cxnSpLocks/>
              <a:stCxn id="16" idx="5"/>
              <a:endCxn id="11" idx="0"/>
            </p:cNvCxnSpPr>
            <p:nvPr/>
          </p:nvCxnSpPr>
          <p:spPr>
            <a:xfrm>
              <a:off x="1941666" y="788270"/>
              <a:ext cx="308200" cy="3455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6931CF6A-C168-434F-B136-8C8A927CE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4740" y="1211452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立方体 29">
              <a:extLst>
                <a:ext uri="{FF2B5EF4-FFF2-40B4-BE49-F238E27FC236}">
                  <a16:creationId xmlns:a16="http://schemas.microsoft.com/office/drawing/2014/main" id="{5885527B-B5D8-4F01-838C-88D1EFD14656}"/>
                </a:ext>
              </a:extLst>
            </p:cNvPr>
            <p:cNvSpPr/>
            <p:nvPr/>
          </p:nvSpPr>
          <p:spPr>
            <a:xfrm>
              <a:off x="2360298" y="885252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188E5D7D-8D3E-49D6-94A1-4A04B4DAF921}"/>
                </a:ext>
              </a:extLst>
            </p:cNvPr>
            <p:cNvCxnSpPr>
              <a:cxnSpLocks/>
            </p:cNvCxnSpPr>
            <p:nvPr/>
          </p:nvCxnSpPr>
          <p:spPr>
            <a:xfrm>
              <a:off x="2485693" y="1220210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立方体 32">
              <a:extLst>
                <a:ext uri="{FF2B5EF4-FFF2-40B4-BE49-F238E27FC236}">
                  <a16:creationId xmlns:a16="http://schemas.microsoft.com/office/drawing/2014/main" id="{111C19E8-176E-47EB-91B4-F47F1D947FC0}"/>
                </a:ext>
              </a:extLst>
            </p:cNvPr>
            <p:cNvSpPr/>
            <p:nvPr/>
          </p:nvSpPr>
          <p:spPr>
            <a:xfrm>
              <a:off x="2659708" y="885252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立方体 33">
              <a:extLst>
                <a:ext uri="{FF2B5EF4-FFF2-40B4-BE49-F238E27FC236}">
                  <a16:creationId xmlns:a16="http://schemas.microsoft.com/office/drawing/2014/main" id="{1F049E3E-BC16-4972-8E61-DED75AEBD67A}"/>
                </a:ext>
              </a:extLst>
            </p:cNvPr>
            <p:cNvSpPr/>
            <p:nvPr/>
          </p:nvSpPr>
          <p:spPr>
            <a:xfrm rot="2696801">
              <a:off x="2838304" y="578484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连接符: 肘形 37">
              <a:extLst>
                <a:ext uri="{FF2B5EF4-FFF2-40B4-BE49-F238E27FC236}">
                  <a16:creationId xmlns:a16="http://schemas.microsoft.com/office/drawing/2014/main" id="{199A7048-CD9B-42FA-AE0E-F32ABF2043FA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 rot="5400000" flipH="1" flipV="1">
              <a:off x="2518458" y="907302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连接符: 肘形 39">
              <a:extLst>
                <a:ext uri="{FF2B5EF4-FFF2-40B4-BE49-F238E27FC236}">
                  <a16:creationId xmlns:a16="http://schemas.microsoft.com/office/drawing/2014/main" id="{8213787B-A750-462C-84D1-02742817F58F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2924441" y="811200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E95DBA48-16C7-41FB-AA41-3AB3359A1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7633" y="1129794"/>
              <a:ext cx="149749" cy="155266"/>
            </a:xfrm>
            <a:prstGeom prst="rect">
              <a:avLst/>
            </a:prstGeom>
          </p:spPr>
        </p:pic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3AB7E0DB-7DB7-4096-9368-05656385842A}"/>
                </a:ext>
              </a:extLst>
            </p:cNvPr>
            <p:cNvCxnSpPr>
              <a:cxnSpLocks/>
            </p:cNvCxnSpPr>
            <p:nvPr/>
          </p:nvCxnSpPr>
          <p:spPr>
            <a:xfrm>
              <a:off x="2929122" y="1216184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74A59223-746D-4848-95C4-A273775B1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7383" y="1207426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立方体 45">
              <a:extLst>
                <a:ext uri="{FF2B5EF4-FFF2-40B4-BE49-F238E27FC236}">
                  <a16:creationId xmlns:a16="http://schemas.microsoft.com/office/drawing/2014/main" id="{E84CC65B-3300-430E-97FC-E6F1C98954F5}"/>
                </a:ext>
              </a:extLst>
            </p:cNvPr>
            <p:cNvSpPr/>
            <p:nvPr/>
          </p:nvSpPr>
          <p:spPr>
            <a:xfrm>
              <a:off x="3329961" y="881519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3CB59871-98FA-4D28-92DD-E8CC63A5C589}"/>
                </a:ext>
              </a:extLst>
            </p:cNvPr>
            <p:cNvCxnSpPr>
              <a:cxnSpLocks/>
            </p:cNvCxnSpPr>
            <p:nvPr/>
          </p:nvCxnSpPr>
          <p:spPr>
            <a:xfrm>
              <a:off x="3442203" y="1216477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立方体 70">
              <a:extLst>
                <a:ext uri="{FF2B5EF4-FFF2-40B4-BE49-F238E27FC236}">
                  <a16:creationId xmlns:a16="http://schemas.microsoft.com/office/drawing/2014/main" id="{EA7E3760-E4CE-490B-8EFF-BA5A1B00BCA4}"/>
                </a:ext>
              </a:extLst>
            </p:cNvPr>
            <p:cNvSpPr/>
            <p:nvPr/>
          </p:nvSpPr>
          <p:spPr>
            <a:xfrm>
              <a:off x="3616218" y="881519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3" name="连接符: 肘形 72">
              <a:extLst>
                <a:ext uri="{FF2B5EF4-FFF2-40B4-BE49-F238E27FC236}">
                  <a16:creationId xmlns:a16="http://schemas.microsoft.com/office/drawing/2014/main" id="{80599096-8A9E-457D-8158-0E40A98CCE05}"/>
                </a:ext>
              </a:extLst>
            </p:cNvPr>
            <p:cNvCxnSpPr>
              <a:cxnSpLocks/>
              <a:endCxn id="72" idx="2"/>
            </p:cNvCxnSpPr>
            <p:nvPr/>
          </p:nvCxnSpPr>
          <p:spPr>
            <a:xfrm rot="5400000" flipH="1" flipV="1">
              <a:off x="3474968" y="903569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连接符: 肘形 73">
              <a:extLst>
                <a:ext uri="{FF2B5EF4-FFF2-40B4-BE49-F238E27FC236}">
                  <a16:creationId xmlns:a16="http://schemas.microsoft.com/office/drawing/2014/main" id="{9959C635-4076-4D90-A257-75D511ECF469}"/>
                </a:ext>
              </a:extLst>
            </p:cNvPr>
            <p:cNvCxnSpPr>
              <a:cxnSpLocks/>
              <a:endCxn id="75" idx="0"/>
            </p:cNvCxnSpPr>
            <p:nvPr/>
          </p:nvCxnSpPr>
          <p:spPr>
            <a:xfrm>
              <a:off x="3880951" y="807466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BE65CC65-6774-44E9-827E-2EEAAE78A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143" y="1126060"/>
              <a:ext cx="149749" cy="155266"/>
            </a:xfrm>
            <a:prstGeom prst="rect">
              <a:avLst/>
            </a:prstGeom>
          </p:spPr>
        </p:pic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EF60FBF1-77BD-4943-8A09-37028C905CF9}"/>
                </a:ext>
              </a:extLst>
            </p:cNvPr>
            <p:cNvCxnSpPr>
              <a:cxnSpLocks/>
            </p:cNvCxnSpPr>
            <p:nvPr/>
          </p:nvCxnSpPr>
          <p:spPr>
            <a:xfrm>
              <a:off x="3885632" y="1212451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EC7AF268-1E8E-4CDB-9A6E-6A77BFA4F273}"/>
                </a:ext>
              </a:extLst>
            </p:cNvPr>
            <p:cNvCxnSpPr>
              <a:cxnSpLocks/>
              <a:endCxn id="106" idx="0"/>
            </p:cNvCxnSpPr>
            <p:nvPr/>
          </p:nvCxnSpPr>
          <p:spPr>
            <a:xfrm>
              <a:off x="6205725" y="1212600"/>
              <a:ext cx="346765" cy="51160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立方体 77">
              <a:extLst>
                <a:ext uri="{FF2B5EF4-FFF2-40B4-BE49-F238E27FC236}">
                  <a16:creationId xmlns:a16="http://schemas.microsoft.com/office/drawing/2014/main" id="{319872FB-B354-4B3F-9A7B-050DEF4854C6}"/>
                </a:ext>
              </a:extLst>
            </p:cNvPr>
            <p:cNvSpPr/>
            <p:nvPr/>
          </p:nvSpPr>
          <p:spPr>
            <a:xfrm>
              <a:off x="1653050" y="2238897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立方体 78">
              <a:extLst>
                <a:ext uri="{FF2B5EF4-FFF2-40B4-BE49-F238E27FC236}">
                  <a16:creationId xmlns:a16="http://schemas.microsoft.com/office/drawing/2014/main" id="{BF6C620C-3D16-4BFA-A83B-A752BB0A785D}"/>
                </a:ext>
              </a:extLst>
            </p:cNvPr>
            <p:cNvSpPr/>
            <p:nvPr/>
          </p:nvSpPr>
          <p:spPr>
            <a:xfrm>
              <a:off x="1702216" y="2238897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立方体 79">
              <a:extLst>
                <a:ext uri="{FF2B5EF4-FFF2-40B4-BE49-F238E27FC236}">
                  <a16:creationId xmlns:a16="http://schemas.microsoft.com/office/drawing/2014/main" id="{52FF3FBB-860B-4051-A572-41BE1040BD0A}"/>
                </a:ext>
              </a:extLst>
            </p:cNvPr>
            <p:cNvSpPr/>
            <p:nvPr/>
          </p:nvSpPr>
          <p:spPr>
            <a:xfrm>
              <a:off x="1746237" y="2238897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46CAEE07-8C8D-4B15-A7E3-87E7B643E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778" y="2487465"/>
              <a:ext cx="149749" cy="155266"/>
            </a:xfrm>
            <a:prstGeom prst="rect">
              <a:avLst/>
            </a:prstGeom>
          </p:spPr>
        </p:pic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3D56EADA-E56A-49F0-AA16-A540658896E1}"/>
                </a:ext>
              </a:extLst>
            </p:cNvPr>
            <p:cNvCxnSpPr>
              <a:cxnSpLocks/>
            </p:cNvCxnSpPr>
            <p:nvPr/>
          </p:nvCxnSpPr>
          <p:spPr>
            <a:xfrm>
              <a:off x="1423722" y="2561072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F3D9523D-7805-4577-AC4F-BD9C6BB8CC2E}"/>
                </a:ext>
              </a:extLst>
            </p:cNvPr>
            <p:cNvCxnSpPr>
              <a:cxnSpLocks/>
            </p:cNvCxnSpPr>
            <p:nvPr/>
          </p:nvCxnSpPr>
          <p:spPr>
            <a:xfrm>
              <a:off x="1923963" y="2573855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立方体 83">
              <a:extLst>
                <a:ext uri="{FF2B5EF4-FFF2-40B4-BE49-F238E27FC236}">
                  <a16:creationId xmlns:a16="http://schemas.microsoft.com/office/drawing/2014/main" id="{C7ACCE3A-FAC5-484B-90DC-47A6FD76A468}"/>
                </a:ext>
              </a:extLst>
            </p:cNvPr>
            <p:cNvSpPr/>
            <p:nvPr/>
          </p:nvSpPr>
          <p:spPr>
            <a:xfrm rot="2696801">
              <a:off x="1822845" y="1909924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5" name="连接符: 肘形 84">
              <a:extLst>
                <a:ext uri="{FF2B5EF4-FFF2-40B4-BE49-F238E27FC236}">
                  <a16:creationId xmlns:a16="http://schemas.microsoft.com/office/drawing/2014/main" id="{AD89FE11-339D-4C33-984A-143A301FA60B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 rot="5400000" flipH="1" flipV="1">
              <a:off x="1452988" y="2202531"/>
              <a:ext cx="425368" cy="291714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连接符: 肘形 85">
              <a:extLst>
                <a:ext uri="{FF2B5EF4-FFF2-40B4-BE49-F238E27FC236}">
                  <a16:creationId xmlns:a16="http://schemas.microsoft.com/office/drawing/2014/main" id="{F7E48D28-A365-41A5-B6F7-77C7EC9A5DA6}"/>
                </a:ext>
              </a:extLst>
            </p:cNvPr>
            <p:cNvCxnSpPr>
              <a:cxnSpLocks/>
              <a:stCxn id="84" idx="5"/>
              <a:endCxn id="81" idx="0"/>
            </p:cNvCxnSpPr>
            <p:nvPr/>
          </p:nvCxnSpPr>
          <p:spPr>
            <a:xfrm>
              <a:off x="1903453" y="2141914"/>
              <a:ext cx="308200" cy="3455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323B5CDF-DB1F-4F3A-93DA-3E89E9A9EF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6527" y="2565097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立方体 87">
              <a:extLst>
                <a:ext uri="{FF2B5EF4-FFF2-40B4-BE49-F238E27FC236}">
                  <a16:creationId xmlns:a16="http://schemas.microsoft.com/office/drawing/2014/main" id="{146A8779-F85B-473B-BFFC-6804CE5E134D}"/>
                </a:ext>
              </a:extLst>
            </p:cNvPr>
            <p:cNvSpPr/>
            <p:nvPr/>
          </p:nvSpPr>
          <p:spPr>
            <a:xfrm>
              <a:off x="2322085" y="2238897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7396EC4A-9B3A-46D8-B996-57F405D7B175}"/>
                </a:ext>
              </a:extLst>
            </p:cNvPr>
            <p:cNvCxnSpPr>
              <a:cxnSpLocks/>
            </p:cNvCxnSpPr>
            <p:nvPr/>
          </p:nvCxnSpPr>
          <p:spPr>
            <a:xfrm>
              <a:off x="2447480" y="2573855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立方体 89">
              <a:extLst>
                <a:ext uri="{FF2B5EF4-FFF2-40B4-BE49-F238E27FC236}">
                  <a16:creationId xmlns:a16="http://schemas.microsoft.com/office/drawing/2014/main" id="{71E4D2E0-EC46-473B-9FC3-8F9D9A59413A}"/>
                </a:ext>
              </a:extLst>
            </p:cNvPr>
            <p:cNvSpPr/>
            <p:nvPr/>
          </p:nvSpPr>
          <p:spPr>
            <a:xfrm>
              <a:off x="2621495" y="2238897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tx2">
                <a:lumMod val="20000"/>
                <a:lumOff val="80000"/>
                <a:alpha val="3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立方体 90">
              <a:extLst>
                <a:ext uri="{FF2B5EF4-FFF2-40B4-BE49-F238E27FC236}">
                  <a16:creationId xmlns:a16="http://schemas.microsoft.com/office/drawing/2014/main" id="{768D2816-E4A7-4AB4-9F4B-5CAF338A519E}"/>
                </a:ext>
              </a:extLst>
            </p:cNvPr>
            <p:cNvSpPr/>
            <p:nvPr/>
          </p:nvSpPr>
          <p:spPr>
            <a:xfrm rot="2696801">
              <a:off x="2800091" y="1932129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2" name="连接符: 肘形 91">
              <a:extLst>
                <a:ext uri="{FF2B5EF4-FFF2-40B4-BE49-F238E27FC236}">
                  <a16:creationId xmlns:a16="http://schemas.microsoft.com/office/drawing/2014/main" id="{77552597-D799-40D6-BF49-F9E4948F9BE0}"/>
                </a:ext>
              </a:extLst>
            </p:cNvPr>
            <p:cNvCxnSpPr>
              <a:cxnSpLocks/>
              <a:endCxn id="91" idx="2"/>
            </p:cNvCxnSpPr>
            <p:nvPr/>
          </p:nvCxnSpPr>
          <p:spPr>
            <a:xfrm rot="5400000" flipH="1" flipV="1">
              <a:off x="2480245" y="2260947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连接符: 肘形 92">
              <a:extLst>
                <a:ext uri="{FF2B5EF4-FFF2-40B4-BE49-F238E27FC236}">
                  <a16:creationId xmlns:a16="http://schemas.microsoft.com/office/drawing/2014/main" id="{5B185B78-1977-4594-9588-CE1FD84F300B}"/>
                </a:ext>
              </a:extLst>
            </p:cNvPr>
            <p:cNvCxnSpPr>
              <a:cxnSpLocks/>
              <a:endCxn id="94" idx="0"/>
            </p:cNvCxnSpPr>
            <p:nvPr/>
          </p:nvCxnSpPr>
          <p:spPr>
            <a:xfrm>
              <a:off x="2886228" y="2164844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6291AD58-A7B8-4011-A40C-95C9ADD67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9420" y="2483438"/>
              <a:ext cx="149749" cy="155266"/>
            </a:xfrm>
            <a:prstGeom prst="rect">
              <a:avLst/>
            </a:prstGeom>
          </p:spPr>
        </p:pic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CF17C0E2-EC22-4462-B8F0-6F27AB2875F5}"/>
                </a:ext>
              </a:extLst>
            </p:cNvPr>
            <p:cNvCxnSpPr>
              <a:cxnSpLocks/>
            </p:cNvCxnSpPr>
            <p:nvPr/>
          </p:nvCxnSpPr>
          <p:spPr>
            <a:xfrm>
              <a:off x="2890909" y="2569829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8BDFC569-CF61-4CDD-A815-028071C416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9170" y="2561071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立方体 96">
              <a:extLst>
                <a:ext uri="{FF2B5EF4-FFF2-40B4-BE49-F238E27FC236}">
                  <a16:creationId xmlns:a16="http://schemas.microsoft.com/office/drawing/2014/main" id="{59A9AD52-B477-469D-AB1D-13B13128D727}"/>
                </a:ext>
              </a:extLst>
            </p:cNvPr>
            <p:cNvSpPr/>
            <p:nvPr/>
          </p:nvSpPr>
          <p:spPr>
            <a:xfrm>
              <a:off x="3291748" y="2235164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D0B78B60-E1E0-426B-9C3B-CF62C1DBC72B}"/>
                </a:ext>
              </a:extLst>
            </p:cNvPr>
            <p:cNvCxnSpPr>
              <a:cxnSpLocks/>
            </p:cNvCxnSpPr>
            <p:nvPr/>
          </p:nvCxnSpPr>
          <p:spPr>
            <a:xfrm>
              <a:off x="3403990" y="2570121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9" name="立方体 98">
              <a:extLst>
                <a:ext uri="{FF2B5EF4-FFF2-40B4-BE49-F238E27FC236}">
                  <a16:creationId xmlns:a16="http://schemas.microsoft.com/office/drawing/2014/main" id="{AF4BB41E-59AE-4141-9D89-4E2ABC2019E0}"/>
                </a:ext>
              </a:extLst>
            </p:cNvPr>
            <p:cNvSpPr/>
            <p:nvPr/>
          </p:nvSpPr>
          <p:spPr>
            <a:xfrm>
              <a:off x="3578005" y="2235164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立方体 99">
              <a:extLst>
                <a:ext uri="{FF2B5EF4-FFF2-40B4-BE49-F238E27FC236}">
                  <a16:creationId xmlns:a16="http://schemas.microsoft.com/office/drawing/2014/main" id="{5B5E25DF-9292-4B97-81D7-24C0C95F0C58}"/>
                </a:ext>
              </a:extLst>
            </p:cNvPr>
            <p:cNvSpPr/>
            <p:nvPr/>
          </p:nvSpPr>
          <p:spPr>
            <a:xfrm rot="2696801">
              <a:off x="3756601" y="1928395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1" name="连接符: 肘形 100">
              <a:extLst>
                <a:ext uri="{FF2B5EF4-FFF2-40B4-BE49-F238E27FC236}">
                  <a16:creationId xmlns:a16="http://schemas.microsoft.com/office/drawing/2014/main" id="{D3F70ED9-8CEA-4C82-9D2B-B34EAF40510E}"/>
                </a:ext>
              </a:extLst>
            </p:cNvPr>
            <p:cNvCxnSpPr>
              <a:cxnSpLocks/>
              <a:endCxn id="100" idx="2"/>
            </p:cNvCxnSpPr>
            <p:nvPr/>
          </p:nvCxnSpPr>
          <p:spPr>
            <a:xfrm rot="5400000" flipH="1" flipV="1">
              <a:off x="3436755" y="2257214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连接符: 肘形 101">
              <a:extLst>
                <a:ext uri="{FF2B5EF4-FFF2-40B4-BE49-F238E27FC236}">
                  <a16:creationId xmlns:a16="http://schemas.microsoft.com/office/drawing/2014/main" id="{411A2F4A-B8D2-4323-AE7D-0B475D528FD7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3842738" y="2161111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6D905C9B-0936-4DA0-A878-B305E4B5A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5930" y="2479705"/>
              <a:ext cx="149749" cy="155266"/>
            </a:xfrm>
            <a:prstGeom prst="rect">
              <a:avLst/>
            </a:prstGeom>
          </p:spPr>
        </p:pic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7DA0F59E-E24D-45AC-B717-6DF839C6352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419" y="2566095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CAE49FA0-DFAE-432A-813B-A4E977739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615" y="1724208"/>
              <a:ext cx="149749" cy="155266"/>
            </a:xfrm>
            <a:prstGeom prst="rect">
              <a:avLst/>
            </a:prstGeom>
          </p:spPr>
        </p:pic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2AEE539B-FC5B-45AE-98A3-2DBD62E35CE9}"/>
                </a:ext>
              </a:extLst>
            </p:cNvPr>
            <p:cNvCxnSpPr>
              <a:cxnSpLocks/>
              <a:endCxn id="106" idx="2"/>
            </p:cNvCxnSpPr>
            <p:nvPr/>
          </p:nvCxnSpPr>
          <p:spPr>
            <a:xfrm flipV="1">
              <a:off x="6167511" y="1879474"/>
              <a:ext cx="384979" cy="6780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7158E2E2-3F3A-4ACF-897E-3116BEBB9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27364" y="1801841"/>
              <a:ext cx="146285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立方体 110">
              <a:extLst>
                <a:ext uri="{FF2B5EF4-FFF2-40B4-BE49-F238E27FC236}">
                  <a16:creationId xmlns:a16="http://schemas.microsoft.com/office/drawing/2014/main" id="{D4DC5786-D9CC-432D-8D3E-CAA95C74AB8D}"/>
                </a:ext>
              </a:extLst>
            </p:cNvPr>
            <p:cNvSpPr/>
            <p:nvPr/>
          </p:nvSpPr>
          <p:spPr>
            <a:xfrm>
              <a:off x="6715721" y="1383365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chemeClr val="accent2">
                <a:lumMod val="75000"/>
                <a:alpha val="3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5" name="立方体 114">
              <a:extLst>
                <a:ext uri="{FF2B5EF4-FFF2-40B4-BE49-F238E27FC236}">
                  <a16:creationId xmlns:a16="http://schemas.microsoft.com/office/drawing/2014/main" id="{A053E70A-71B4-437D-B9FB-47DA9F4A510F}"/>
                </a:ext>
              </a:extLst>
            </p:cNvPr>
            <p:cNvSpPr/>
            <p:nvPr/>
          </p:nvSpPr>
          <p:spPr>
            <a:xfrm>
              <a:off x="6766962" y="1383184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16" name="直接箭头连接符 115">
              <a:extLst>
                <a:ext uri="{FF2B5EF4-FFF2-40B4-BE49-F238E27FC236}">
                  <a16:creationId xmlns:a16="http://schemas.microsoft.com/office/drawing/2014/main" id="{C2AE9784-775F-4EDC-8897-18EFE1272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9254" y="1801840"/>
              <a:ext cx="185133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259C9D5F-DCDA-4B54-9AB8-0BE5D4CE6BEF}"/>
                </a:ext>
              </a:extLst>
            </p:cNvPr>
            <p:cNvCxnSpPr>
              <a:cxnSpLocks/>
            </p:cNvCxnSpPr>
            <p:nvPr/>
          </p:nvCxnSpPr>
          <p:spPr>
            <a:xfrm>
              <a:off x="1422362" y="1211452"/>
              <a:ext cx="11965" cy="135364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直接箭头连接符 131">
              <a:extLst>
                <a:ext uri="{FF2B5EF4-FFF2-40B4-BE49-F238E27FC236}">
                  <a16:creationId xmlns:a16="http://schemas.microsoft.com/office/drawing/2014/main" id="{C6CD60C8-2CAF-4697-A8DD-8E705B4D5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0391" y="1886182"/>
              <a:ext cx="185133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立方体 71">
              <a:extLst>
                <a:ext uri="{FF2B5EF4-FFF2-40B4-BE49-F238E27FC236}">
                  <a16:creationId xmlns:a16="http://schemas.microsoft.com/office/drawing/2014/main" id="{657AE81A-1D7D-4F21-A765-DFEBAD4744C5}"/>
                </a:ext>
              </a:extLst>
            </p:cNvPr>
            <p:cNvSpPr/>
            <p:nvPr/>
          </p:nvSpPr>
          <p:spPr>
            <a:xfrm rot="2696801">
              <a:off x="3794814" y="574751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B2EAB66B-1950-499F-8B7D-A896A5D8BC16}"/>
                </a:ext>
              </a:extLst>
            </p:cNvPr>
            <p:cNvGrpSpPr/>
            <p:nvPr/>
          </p:nvGrpSpPr>
          <p:grpSpPr>
            <a:xfrm>
              <a:off x="2540443" y="3169194"/>
              <a:ext cx="551140" cy="2480289"/>
              <a:chOff x="7874169" y="672963"/>
              <a:chExt cx="849989" cy="2929824"/>
            </a:xfrm>
          </p:grpSpPr>
          <p:cxnSp>
            <p:nvCxnSpPr>
              <p:cNvPr id="214" name="直接箭头连接符 213">
                <a:extLst>
                  <a:ext uri="{FF2B5EF4-FFF2-40B4-BE49-F238E27FC236}">
                    <a16:creationId xmlns:a16="http://schemas.microsoft.com/office/drawing/2014/main" id="{09CB9C0F-4818-49B2-8CA2-E8F3C43905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7217" y="3244513"/>
                <a:ext cx="0" cy="26472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直接箭头连接符 205">
                <a:extLst>
                  <a:ext uri="{FF2B5EF4-FFF2-40B4-BE49-F238E27FC236}">
                    <a16:creationId xmlns:a16="http://schemas.microsoft.com/office/drawing/2014/main" id="{D300375A-ACF9-4AB9-9919-DA1A338099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56887" y="2751994"/>
                <a:ext cx="10330" cy="19287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直接箭头连接符 201">
                <a:extLst>
                  <a:ext uri="{FF2B5EF4-FFF2-40B4-BE49-F238E27FC236}">
                    <a16:creationId xmlns:a16="http://schemas.microsoft.com/office/drawing/2014/main" id="{E62A3089-55E5-45B5-8300-6F499EAF87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4673" y="1667956"/>
                <a:ext cx="0" cy="18102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直接箭头连接符 200">
                <a:extLst>
                  <a:ext uri="{FF2B5EF4-FFF2-40B4-BE49-F238E27FC236}">
                    <a16:creationId xmlns:a16="http://schemas.microsoft.com/office/drawing/2014/main" id="{09D16995-52D0-4559-A0B8-1CD0AB6D9A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0949" y="2007126"/>
                <a:ext cx="0" cy="18102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" name="立方体 165">
                <a:extLst>
                  <a:ext uri="{FF2B5EF4-FFF2-40B4-BE49-F238E27FC236}">
                    <a16:creationId xmlns:a16="http://schemas.microsoft.com/office/drawing/2014/main" id="{84ED58BE-2121-4AE7-ABC2-B9CE89CA2D54}"/>
                  </a:ext>
                </a:extLst>
              </p:cNvPr>
              <p:cNvSpPr/>
              <p:nvPr/>
            </p:nvSpPr>
            <p:spPr>
              <a:xfrm>
                <a:off x="7874169" y="730562"/>
                <a:ext cx="849989" cy="2872225"/>
              </a:xfrm>
              <a:prstGeom prst="cube">
                <a:avLst>
                  <a:gd name="adj" fmla="val 64212"/>
                </a:avLst>
              </a:prstGeom>
              <a:solidFill>
                <a:schemeClr val="bg1">
                  <a:lumMod val="75000"/>
                  <a:alpha val="3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3" name="直接箭头连接符 182">
                <a:extLst>
                  <a:ext uri="{FF2B5EF4-FFF2-40B4-BE49-F238E27FC236}">
                    <a16:creationId xmlns:a16="http://schemas.microsoft.com/office/drawing/2014/main" id="{95F2AB46-76E7-44E8-B63A-D5B20F0457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2761" y="708585"/>
                <a:ext cx="3985" cy="31588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直接箭头连接符 167">
                <a:extLst>
                  <a:ext uri="{FF2B5EF4-FFF2-40B4-BE49-F238E27FC236}">
                    <a16:creationId xmlns:a16="http://schemas.microsoft.com/office/drawing/2014/main" id="{22CC2050-4CCA-4B57-A6CE-D21B1E16F7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8532" y="672963"/>
                <a:ext cx="15454" cy="25944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4" name="立方体 173">
                <a:extLst>
                  <a:ext uri="{FF2B5EF4-FFF2-40B4-BE49-F238E27FC236}">
                    <a16:creationId xmlns:a16="http://schemas.microsoft.com/office/drawing/2014/main" id="{D4FB953F-BC91-4CF3-8F18-76169CB38533}"/>
                  </a:ext>
                </a:extLst>
              </p:cNvPr>
              <p:cNvSpPr/>
              <p:nvPr/>
            </p:nvSpPr>
            <p:spPr>
              <a:xfrm>
                <a:off x="7995275" y="1225387"/>
                <a:ext cx="283446" cy="386411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B9D5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立方体 174">
                <a:extLst>
                  <a:ext uri="{FF2B5EF4-FFF2-40B4-BE49-F238E27FC236}">
                    <a16:creationId xmlns:a16="http://schemas.microsoft.com/office/drawing/2014/main" id="{4504188B-718E-498C-AF9C-41EA9B16CAA4}"/>
                  </a:ext>
                </a:extLst>
              </p:cNvPr>
              <p:cNvSpPr/>
              <p:nvPr/>
            </p:nvSpPr>
            <p:spPr>
              <a:xfrm>
                <a:off x="7966374" y="1508740"/>
                <a:ext cx="293764" cy="386411"/>
              </a:xfrm>
              <a:prstGeom prst="cube">
                <a:avLst>
                  <a:gd name="adj" fmla="val 87601"/>
                </a:avLst>
              </a:prstGeom>
              <a:solidFill>
                <a:srgbClr val="AE99D7">
                  <a:alpha val="50000"/>
                </a:srgbClr>
              </a:solidFill>
              <a:ln>
                <a:solidFill>
                  <a:srgbClr val="AE9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6" name="立方体 175">
                <a:extLst>
                  <a:ext uri="{FF2B5EF4-FFF2-40B4-BE49-F238E27FC236}">
                    <a16:creationId xmlns:a16="http://schemas.microsoft.com/office/drawing/2014/main" id="{B17F223C-8390-426F-9AFA-2395979391F1}"/>
                  </a:ext>
                </a:extLst>
              </p:cNvPr>
              <p:cNvSpPr/>
              <p:nvPr/>
            </p:nvSpPr>
            <p:spPr>
              <a:xfrm>
                <a:off x="7979383" y="1723922"/>
                <a:ext cx="283446" cy="386411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AFD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立方体 176">
                <a:extLst>
                  <a:ext uri="{FF2B5EF4-FFF2-40B4-BE49-F238E27FC236}">
                    <a16:creationId xmlns:a16="http://schemas.microsoft.com/office/drawing/2014/main" id="{B6525C2F-1961-437F-8C60-EA43D3DCE07B}"/>
                  </a:ext>
                </a:extLst>
              </p:cNvPr>
              <p:cNvSpPr/>
              <p:nvPr/>
            </p:nvSpPr>
            <p:spPr>
              <a:xfrm>
                <a:off x="8398540" y="900578"/>
                <a:ext cx="283446" cy="386411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B9D5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立方体 177">
                <a:extLst>
                  <a:ext uri="{FF2B5EF4-FFF2-40B4-BE49-F238E27FC236}">
                    <a16:creationId xmlns:a16="http://schemas.microsoft.com/office/drawing/2014/main" id="{8425BFCC-6D74-4848-828C-F261F6547032}"/>
                  </a:ext>
                </a:extLst>
              </p:cNvPr>
              <p:cNvSpPr/>
              <p:nvPr/>
            </p:nvSpPr>
            <p:spPr>
              <a:xfrm>
                <a:off x="8369639" y="1183931"/>
                <a:ext cx="293764" cy="386411"/>
              </a:xfrm>
              <a:prstGeom prst="cube">
                <a:avLst>
                  <a:gd name="adj" fmla="val 87601"/>
                </a:avLst>
              </a:prstGeom>
              <a:solidFill>
                <a:srgbClr val="AE99D7">
                  <a:alpha val="50000"/>
                </a:srgbClr>
              </a:solidFill>
              <a:ln>
                <a:solidFill>
                  <a:srgbClr val="AE9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9" name="立方体 178">
                <a:extLst>
                  <a:ext uri="{FF2B5EF4-FFF2-40B4-BE49-F238E27FC236}">
                    <a16:creationId xmlns:a16="http://schemas.microsoft.com/office/drawing/2014/main" id="{C1EA9134-7CC5-459C-8C5E-5678B489E723}"/>
                  </a:ext>
                </a:extLst>
              </p:cNvPr>
              <p:cNvSpPr/>
              <p:nvPr/>
            </p:nvSpPr>
            <p:spPr>
              <a:xfrm>
                <a:off x="8382648" y="1399113"/>
                <a:ext cx="283446" cy="386411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AFD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2" name="直接箭头连接符 181">
                <a:extLst>
                  <a:ext uri="{FF2B5EF4-FFF2-40B4-BE49-F238E27FC236}">
                    <a16:creationId xmlns:a16="http://schemas.microsoft.com/office/drawing/2014/main" id="{2EFCEA11-EAA3-4D72-AD6C-345C717A11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6998" y="1074420"/>
                <a:ext cx="0" cy="18102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>
                <a:extLst>
                  <a:ext uri="{FF2B5EF4-FFF2-40B4-BE49-F238E27FC236}">
                    <a16:creationId xmlns:a16="http://schemas.microsoft.com/office/drawing/2014/main" id="{2D4AC8DA-887F-4789-BDEA-4F3D8CE98D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34279" y="708296"/>
                <a:ext cx="363812" cy="37541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3" name="立方体 202">
                <a:extLst>
                  <a:ext uri="{FF2B5EF4-FFF2-40B4-BE49-F238E27FC236}">
                    <a16:creationId xmlns:a16="http://schemas.microsoft.com/office/drawing/2014/main" id="{717A433C-06E8-4DA9-BA63-774A8BAF518D}"/>
                  </a:ext>
                </a:extLst>
              </p:cNvPr>
              <p:cNvSpPr/>
              <p:nvPr/>
            </p:nvSpPr>
            <p:spPr>
              <a:xfrm>
                <a:off x="8258532" y="1937834"/>
                <a:ext cx="310603" cy="386411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B9D5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立方体 203">
                <a:extLst>
                  <a:ext uri="{FF2B5EF4-FFF2-40B4-BE49-F238E27FC236}">
                    <a16:creationId xmlns:a16="http://schemas.microsoft.com/office/drawing/2014/main" id="{2B2C8AB3-4F67-443C-8F1A-EDAC27749A6C}"/>
                  </a:ext>
                </a:extLst>
              </p:cNvPr>
              <p:cNvSpPr/>
              <p:nvPr/>
            </p:nvSpPr>
            <p:spPr>
              <a:xfrm>
                <a:off x="8273986" y="2183703"/>
                <a:ext cx="293764" cy="386411"/>
              </a:xfrm>
              <a:prstGeom prst="cube">
                <a:avLst>
                  <a:gd name="adj" fmla="val 87601"/>
                </a:avLst>
              </a:prstGeom>
              <a:solidFill>
                <a:srgbClr val="AE99D7">
                  <a:alpha val="50000"/>
                </a:srgbClr>
              </a:solidFill>
              <a:ln>
                <a:solidFill>
                  <a:srgbClr val="AE9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5" name="立方体 204">
                <a:extLst>
                  <a:ext uri="{FF2B5EF4-FFF2-40B4-BE49-F238E27FC236}">
                    <a16:creationId xmlns:a16="http://schemas.microsoft.com/office/drawing/2014/main" id="{F40DA85D-9885-4EF3-8085-99470A683F7B}"/>
                  </a:ext>
                </a:extLst>
              </p:cNvPr>
              <p:cNvSpPr/>
              <p:nvPr/>
            </p:nvSpPr>
            <p:spPr>
              <a:xfrm>
                <a:off x="8273986" y="2466861"/>
                <a:ext cx="283446" cy="386411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AFD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3" name="组合 212">
                <a:extLst>
                  <a:ext uri="{FF2B5EF4-FFF2-40B4-BE49-F238E27FC236}">
                    <a16:creationId xmlns:a16="http://schemas.microsoft.com/office/drawing/2014/main" id="{E5C34C07-FA0C-437D-98AC-55DAE8BD9B42}"/>
                  </a:ext>
                </a:extLst>
              </p:cNvPr>
              <p:cNvGrpSpPr/>
              <p:nvPr/>
            </p:nvGrpSpPr>
            <p:grpSpPr>
              <a:xfrm rot="565140">
                <a:off x="8388909" y="2987814"/>
                <a:ext cx="160818" cy="233498"/>
                <a:chOff x="4735596" y="4135120"/>
                <a:chExt cx="360000" cy="360676"/>
              </a:xfrm>
            </p:grpSpPr>
            <p:sp>
              <p:nvSpPr>
                <p:cNvPr id="212" name="流程图: 接点 211">
                  <a:extLst>
                    <a:ext uri="{FF2B5EF4-FFF2-40B4-BE49-F238E27FC236}">
                      <a16:creationId xmlns:a16="http://schemas.microsoft.com/office/drawing/2014/main" id="{D001F9BD-DE47-41B9-94BB-9691FE5850D2}"/>
                    </a:ext>
                  </a:extLst>
                </p:cNvPr>
                <p:cNvSpPr/>
                <p:nvPr/>
              </p:nvSpPr>
              <p:spPr>
                <a:xfrm>
                  <a:off x="4735596" y="4135120"/>
                  <a:ext cx="360000" cy="360676"/>
                </a:xfrm>
                <a:prstGeom prst="flowChartConnector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11" name="图片 210">
                  <a:extLst>
                    <a:ext uri="{FF2B5EF4-FFF2-40B4-BE49-F238E27FC236}">
                      <a16:creationId xmlns:a16="http://schemas.microsoft.com/office/drawing/2014/main" id="{1C878801-7E51-4D15-9380-C599EA440F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84600" y="4206820"/>
                  <a:ext cx="261099" cy="19558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ABA97C0-0095-4C5F-9579-F1D26F477405}"/>
                </a:ext>
              </a:extLst>
            </p:cNvPr>
            <p:cNvGrpSpPr/>
            <p:nvPr/>
          </p:nvGrpSpPr>
          <p:grpSpPr>
            <a:xfrm>
              <a:off x="1164581" y="3177846"/>
              <a:ext cx="619869" cy="2540692"/>
              <a:chOff x="1231422" y="3254128"/>
              <a:chExt cx="619869" cy="2568394"/>
            </a:xfrm>
          </p:grpSpPr>
          <p:sp>
            <p:nvSpPr>
              <p:cNvPr id="143" name="立方体 142">
                <a:extLst>
                  <a:ext uri="{FF2B5EF4-FFF2-40B4-BE49-F238E27FC236}">
                    <a16:creationId xmlns:a16="http://schemas.microsoft.com/office/drawing/2014/main" id="{562A437E-3ED4-4401-83EA-E9710DC9A98E}"/>
                  </a:ext>
                </a:extLst>
              </p:cNvPr>
              <p:cNvSpPr/>
              <p:nvPr/>
            </p:nvSpPr>
            <p:spPr>
              <a:xfrm>
                <a:off x="1519798" y="3479519"/>
                <a:ext cx="201174" cy="329000"/>
              </a:xfrm>
              <a:prstGeom prst="cube">
                <a:avLst>
                  <a:gd name="adj" fmla="val 87601"/>
                </a:avLst>
              </a:prstGeom>
              <a:solidFill>
                <a:srgbClr val="C00000">
                  <a:alpha val="30000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4" name="立方体 143">
                <a:extLst>
                  <a:ext uri="{FF2B5EF4-FFF2-40B4-BE49-F238E27FC236}">
                    <a16:creationId xmlns:a16="http://schemas.microsoft.com/office/drawing/2014/main" id="{5DC4BF6E-3495-4DC7-B31E-65FDC25F6663}"/>
                  </a:ext>
                </a:extLst>
              </p:cNvPr>
              <p:cNvSpPr/>
              <p:nvPr/>
            </p:nvSpPr>
            <p:spPr>
              <a:xfrm>
                <a:off x="1528163" y="3675359"/>
                <a:ext cx="194108" cy="329000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B9D5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立方体 145">
                <a:extLst>
                  <a:ext uri="{FF2B5EF4-FFF2-40B4-BE49-F238E27FC236}">
                    <a16:creationId xmlns:a16="http://schemas.microsoft.com/office/drawing/2014/main" id="{40F39210-5111-4787-804A-1CDA92CF6DC8}"/>
                  </a:ext>
                </a:extLst>
              </p:cNvPr>
              <p:cNvSpPr/>
              <p:nvPr/>
            </p:nvSpPr>
            <p:spPr>
              <a:xfrm>
                <a:off x="1508371" y="3916613"/>
                <a:ext cx="201174" cy="329000"/>
              </a:xfrm>
              <a:prstGeom prst="cube">
                <a:avLst>
                  <a:gd name="adj" fmla="val 87601"/>
                </a:avLst>
              </a:prstGeom>
              <a:solidFill>
                <a:srgbClr val="AE99D7">
                  <a:alpha val="50000"/>
                </a:srgbClr>
              </a:solidFill>
              <a:ln>
                <a:solidFill>
                  <a:srgbClr val="AE9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7" name="立方体 146">
                <a:extLst>
                  <a:ext uri="{FF2B5EF4-FFF2-40B4-BE49-F238E27FC236}">
                    <a16:creationId xmlns:a16="http://schemas.microsoft.com/office/drawing/2014/main" id="{F2A86E49-5A3E-4035-ACF8-89EEF400B921}"/>
                  </a:ext>
                </a:extLst>
              </p:cNvPr>
              <p:cNvSpPr/>
              <p:nvPr/>
            </p:nvSpPr>
            <p:spPr>
              <a:xfrm>
                <a:off x="1517280" y="4099824"/>
                <a:ext cx="194108" cy="329000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AFD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立方体 147">
                <a:extLst>
                  <a:ext uri="{FF2B5EF4-FFF2-40B4-BE49-F238E27FC236}">
                    <a16:creationId xmlns:a16="http://schemas.microsoft.com/office/drawing/2014/main" id="{04109C1B-D30F-4E2A-B6C8-DFEC0BD53819}"/>
                  </a:ext>
                </a:extLst>
              </p:cNvPr>
              <p:cNvSpPr/>
              <p:nvPr/>
            </p:nvSpPr>
            <p:spPr>
              <a:xfrm>
                <a:off x="1520242" y="4466736"/>
                <a:ext cx="194108" cy="329000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B9D5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立方体 148">
                <a:extLst>
                  <a:ext uri="{FF2B5EF4-FFF2-40B4-BE49-F238E27FC236}">
                    <a16:creationId xmlns:a16="http://schemas.microsoft.com/office/drawing/2014/main" id="{6FAE67FF-9353-4F6D-ADA4-57E1A2767F5B}"/>
                  </a:ext>
                </a:extLst>
              </p:cNvPr>
              <p:cNvSpPr/>
              <p:nvPr/>
            </p:nvSpPr>
            <p:spPr>
              <a:xfrm>
                <a:off x="1514777" y="4660424"/>
                <a:ext cx="201174" cy="329000"/>
              </a:xfrm>
              <a:prstGeom prst="cube">
                <a:avLst>
                  <a:gd name="adj" fmla="val 87601"/>
                </a:avLst>
              </a:prstGeom>
              <a:solidFill>
                <a:srgbClr val="AE99D7">
                  <a:alpha val="50000"/>
                </a:srgbClr>
              </a:solidFill>
              <a:ln>
                <a:solidFill>
                  <a:srgbClr val="AE9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0" name="立方体 149">
                <a:extLst>
                  <a:ext uri="{FF2B5EF4-FFF2-40B4-BE49-F238E27FC236}">
                    <a16:creationId xmlns:a16="http://schemas.microsoft.com/office/drawing/2014/main" id="{222FC631-A150-4EB5-86A4-550ECF9A907A}"/>
                  </a:ext>
                </a:extLst>
              </p:cNvPr>
              <p:cNvSpPr/>
              <p:nvPr/>
            </p:nvSpPr>
            <p:spPr>
              <a:xfrm>
                <a:off x="1520344" y="4856585"/>
                <a:ext cx="194108" cy="329000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AFD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立方体 150">
                <a:extLst>
                  <a:ext uri="{FF2B5EF4-FFF2-40B4-BE49-F238E27FC236}">
                    <a16:creationId xmlns:a16="http://schemas.microsoft.com/office/drawing/2014/main" id="{E9AAD9A1-11B3-45CD-902A-B684BDAA28EE}"/>
                  </a:ext>
                </a:extLst>
              </p:cNvPr>
              <p:cNvSpPr/>
              <p:nvPr/>
            </p:nvSpPr>
            <p:spPr>
              <a:xfrm>
                <a:off x="1509800" y="5186340"/>
                <a:ext cx="207169" cy="329000"/>
              </a:xfrm>
              <a:prstGeom prst="cube">
                <a:avLst>
                  <a:gd name="adj" fmla="val 87601"/>
                </a:avLst>
              </a:prstGeom>
              <a:solidFill>
                <a:schemeClr val="tx1">
                  <a:lumMod val="50000"/>
                  <a:lumOff val="50000"/>
                  <a:alpha val="3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52" name="直接箭头连接符 151">
                <a:extLst>
                  <a:ext uri="{FF2B5EF4-FFF2-40B4-BE49-F238E27FC236}">
                    <a16:creationId xmlns:a16="http://schemas.microsoft.com/office/drawing/2014/main" id="{0E4DCC80-EE04-4299-B89B-2C0170FD0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7384" y="4344907"/>
                <a:ext cx="0" cy="13584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直接箭头连接符 153">
                <a:extLst>
                  <a:ext uri="{FF2B5EF4-FFF2-40B4-BE49-F238E27FC236}">
                    <a16:creationId xmlns:a16="http://schemas.microsoft.com/office/drawing/2014/main" id="{FF4F3684-9B23-482F-97F6-1791F0471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2630" y="5117915"/>
                <a:ext cx="0" cy="13584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直接箭头连接符 156">
                <a:extLst>
                  <a:ext uri="{FF2B5EF4-FFF2-40B4-BE49-F238E27FC236}">
                    <a16:creationId xmlns:a16="http://schemas.microsoft.com/office/drawing/2014/main" id="{948652F3-08B1-4F5C-97C0-DBF36CF666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3522" y="5451003"/>
                <a:ext cx="0" cy="22539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直接箭头连接符 154">
                <a:extLst>
                  <a:ext uri="{FF2B5EF4-FFF2-40B4-BE49-F238E27FC236}">
                    <a16:creationId xmlns:a16="http://schemas.microsoft.com/office/drawing/2014/main" id="{3F6F38E3-F649-4273-A5B4-C967E431E8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1357" y="3290069"/>
                <a:ext cx="0" cy="22539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2" name="立方体 141">
                <a:extLst>
                  <a:ext uri="{FF2B5EF4-FFF2-40B4-BE49-F238E27FC236}">
                    <a16:creationId xmlns:a16="http://schemas.microsoft.com/office/drawing/2014/main" id="{BF7F8B73-0DE0-4076-B6BA-ECF021677733}"/>
                  </a:ext>
                </a:extLst>
              </p:cNvPr>
              <p:cNvSpPr/>
              <p:nvPr/>
            </p:nvSpPr>
            <p:spPr>
              <a:xfrm>
                <a:off x="1231422" y="3254128"/>
                <a:ext cx="619869" cy="2568394"/>
              </a:xfrm>
              <a:prstGeom prst="cube">
                <a:avLst>
                  <a:gd name="adj" fmla="val 73869"/>
                </a:avLst>
              </a:prstGeom>
              <a:solidFill>
                <a:schemeClr val="accent4">
                  <a:alpha val="3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5" name="立方体 124">
              <a:extLst>
                <a:ext uri="{FF2B5EF4-FFF2-40B4-BE49-F238E27FC236}">
                  <a16:creationId xmlns:a16="http://schemas.microsoft.com/office/drawing/2014/main" id="{C9BB1693-7050-43DB-B625-94EAE1131294}"/>
                </a:ext>
              </a:extLst>
            </p:cNvPr>
            <p:cNvSpPr/>
            <p:nvPr/>
          </p:nvSpPr>
          <p:spPr>
            <a:xfrm>
              <a:off x="3714219" y="3680826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立方体 125">
              <a:extLst>
                <a:ext uri="{FF2B5EF4-FFF2-40B4-BE49-F238E27FC236}">
                  <a16:creationId xmlns:a16="http://schemas.microsoft.com/office/drawing/2014/main" id="{F29BF056-999F-4E87-A033-FFE8F6ABDC84}"/>
                </a:ext>
              </a:extLst>
            </p:cNvPr>
            <p:cNvSpPr/>
            <p:nvPr/>
          </p:nvSpPr>
          <p:spPr>
            <a:xfrm>
              <a:off x="3722302" y="4210889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7" name="立方体 126">
              <a:extLst>
                <a:ext uri="{FF2B5EF4-FFF2-40B4-BE49-F238E27FC236}">
                  <a16:creationId xmlns:a16="http://schemas.microsoft.com/office/drawing/2014/main" id="{7C27CEA7-41FA-4738-847A-9D4133B477D0}"/>
                </a:ext>
              </a:extLst>
            </p:cNvPr>
            <p:cNvSpPr/>
            <p:nvPr/>
          </p:nvSpPr>
          <p:spPr>
            <a:xfrm>
              <a:off x="3722302" y="4740953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24368742-06F5-4A43-96DD-EFC061EC4C1B}"/>
                </a:ext>
              </a:extLst>
            </p:cNvPr>
            <p:cNvSpPr txBox="1"/>
            <p:nvPr/>
          </p:nvSpPr>
          <p:spPr>
            <a:xfrm>
              <a:off x="3919322" y="3803595"/>
              <a:ext cx="535838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6E39BDB6-2F03-44C1-963D-B321F1CA90A5}"/>
                </a:ext>
              </a:extLst>
            </p:cNvPr>
            <p:cNvSpPr txBox="1"/>
            <p:nvPr/>
          </p:nvSpPr>
          <p:spPr>
            <a:xfrm>
              <a:off x="3930845" y="4376852"/>
              <a:ext cx="411445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BN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A603EF34-984C-4247-89F6-FDFE5DA25F69}"/>
                </a:ext>
              </a:extLst>
            </p:cNvPr>
            <p:cNvSpPr txBox="1"/>
            <p:nvPr/>
          </p:nvSpPr>
          <p:spPr>
            <a:xfrm>
              <a:off x="3882782" y="4899734"/>
              <a:ext cx="547227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立方体 135">
              <a:extLst>
                <a:ext uri="{FF2B5EF4-FFF2-40B4-BE49-F238E27FC236}">
                  <a16:creationId xmlns:a16="http://schemas.microsoft.com/office/drawing/2014/main" id="{E860042A-59F2-42A7-B51D-5908F0295894}"/>
                </a:ext>
              </a:extLst>
            </p:cNvPr>
            <p:cNvSpPr/>
            <p:nvPr/>
          </p:nvSpPr>
          <p:spPr>
            <a:xfrm>
              <a:off x="6033660" y="4826680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8ACD04E5-09F6-4A89-860D-2462F4C49A84}"/>
                </a:ext>
              </a:extLst>
            </p:cNvPr>
            <p:cNvSpPr txBox="1"/>
            <p:nvPr/>
          </p:nvSpPr>
          <p:spPr>
            <a:xfrm>
              <a:off x="6223476" y="5018972"/>
              <a:ext cx="411445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立方体 137">
              <a:extLst>
                <a:ext uri="{FF2B5EF4-FFF2-40B4-BE49-F238E27FC236}">
                  <a16:creationId xmlns:a16="http://schemas.microsoft.com/office/drawing/2014/main" id="{43C3E758-6824-4CD1-AF7D-2D300B26CE2E}"/>
                </a:ext>
              </a:extLst>
            </p:cNvPr>
            <p:cNvSpPr/>
            <p:nvPr/>
          </p:nvSpPr>
          <p:spPr>
            <a:xfrm>
              <a:off x="6081828" y="3671425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chemeClr val="accent2">
                <a:lumMod val="75000"/>
                <a:alpha val="3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E84647F4-6C15-49B0-A117-F1F240111F76}"/>
                </a:ext>
              </a:extLst>
            </p:cNvPr>
            <p:cNvSpPr txBox="1"/>
            <p:nvPr/>
          </p:nvSpPr>
          <p:spPr>
            <a:xfrm>
              <a:off x="6218812" y="3803439"/>
              <a:ext cx="1032484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MaxPooling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立方体 139">
              <a:extLst>
                <a:ext uri="{FF2B5EF4-FFF2-40B4-BE49-F238E27FC236}">
                  <a16:creationId xmlns:a16="http://schemas.microsoft.com/office/drawing/2014/main" id="{D8703759-5259-43F8-B0B3-E8B0F1EE4C0D}"/>
                </a:ext>
              </a:extLst>
            </p:cNvPr>
            <p:cNvSpPr/>
            <p:nvPr/>
          </p:nvSpPr>
          <p:spPr>
            <a:xfrm>
              <a:off x="4641043" y="4815547"/>
              <a:ext cx="257894" cy="545375"/>
            </a:xfrm>
            <a:prstGeom prst="cube">
              <a:avLst>
                <a:gd name="adj" fmla="val 64212"/>
              </a:avLst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F4084991-A6A8-4640-8F73-C1C4E4B4589E}"/>
                </a:ext>
              </a:extLst>
            </p:cNvPr>
            <p:cNvSpPr txBox="1"/>
            <p:nvPr/>
          </p:nvSpPr>
          <p:spPr>
            <a:xfrm>
              <a:off x="4825281" y="4964053"/>
              <a:ext cx="848782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Attention1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立方体 144">
              <a:extLst>
                <a:ext uri="{FF2B5EF4-FFF2-40B4-BE49-F238E27FC236}">
                  <a16:creationId xmlns:a16="http://schemas.microsoft.com/office/drawing/2014/main" id="{B5C8E776-B6D4-45DF-B125-ECD22147B267}"/>
                </a:ext>
              </a:extLst>
            </p:cNvPr>
            <p:cNvSpPr/>
            <p:nvPr/>
          </p:nvSpPr>
          <p:spPr>
            <a:xfrm>
              <a:off x="4658382" y="4246804"/>
              <a:ext cx="257894" cy="545375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42400869-38F2-432E-A4B6-6FD69A14EE23}"/>
                </a:ext>
              </a:extLst>
            </p:cNvPr>
            <p:cNvSpPr txBox="1"/>
            <p:nvPr/>
          </p:nvSpPr>
          <p:spPr>
            <a:xfrm>
              <a:off x="4855526" y="4319117"/>
              <a:ext cx="871492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Attention2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立方体 155">
              <a:extLst>
                <a:ext uri="{FF2B5EF4-FFF2-40B4-BE49-F238E27FC236}">
                  <a16:creationId xmlns:a16="http://schemas.microsoft.com/office/drawing/2014/main" id="{BB05FEA8-402A-4ABE-8B3D-9B1599F74A44}"/>
                </a:ext>
              </a:extLst>
            </p:cNvPr>
            <p:cNvSpPr/>
            <p:nvPr/>
          </p:nvSpPr>
          <p:spPr>
            <a:xfrm>
              <a:off x="6065277" y="4318068"/>
              <a:ext cx="177018" cy="471750"/>
            </a:xfrm>
            <a:prstGeom prst="cube">
              <a:avLst>
                <a:gd name="adj" fmla="val 87601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0E0D13B1-790C-4F47-99A9-21407E0B7558}"/>
                </a:ext>
              </a:extLst>
            </p:cNvPr>
            <p:cNvSpPr txBox="1"/>
            <p:nvPr/>
          </p:nvSpPr>
          <p:spPr>
            <a:xfrm>
              <a:off x="6240059" y="4393688"/>
              <a:ext cx="848782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interpolate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" name="对象 2">
              <a:extLst>
                <a:ext uri="{FF2B5EF4-FFF2-40B4-BE49-F238E27FC236}">
                  <a16:creationId xmlns:a16="http://schemas.microsoft.com/office/drawing/2014/main" id="{90BFD088-2FF5-4541-9716-46B33581071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63614762"/>
                </p:ext>
              </p:extLst>
            </p:nvPr>
          </p:nvGraphicFramePr>
          <p:xfrm>
            <a:off x="6388813" y="1244404"/>
            <a:ext cx="152400" cy="138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52280" imgH="139680" progId="Equation.DSMT4">
                    <p:embed/>
                  </p:oleObj>
                </mc:Choice>
                <mc:Fallback>
                  <p:oleObj name="Equation" r:id="rId4" imgW="152280" imgH="1396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388813" y="1244404"/>
                          <a:ext cx="152400" cy="13819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4B167970-2B9E-4848-B3C8-6CCE6B54E91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97879987"/>
                </p:ext>
              </p:extLst>
            </p:nvPr>
          </p:nvGraphicFramePr>
          <p:xfrm>
            <a:off x="6388813" y="2172230"/>
            <a:ext cx="152400" cy="2010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52280" imgH="203040" progId="Equation.DSMT4">
                    <p:embed/>
                  </p:oleObj>
                </mc:Choice>
                <mc:Fallback>
                  <p:oleObj name="Equation" r:id="rId6" imgW="15228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388813" y="2172230"/>
                          <a:ext cx="152400" cy="2010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8" name="立方体 127">
              <a:extLst>
                <a:ext uri="{FF2B5EF4-FFF2-40B4-BE49-F238E27FC236}">
                  <a16:creationId xmlns:a16="http://schemas.microsoft.com/office/drawing/2014/main" id="{3CDA470D-F3F4-4AC9-85D6-81F41BF5E8EB}"/>
                </a:ext>
              </a:extLst>
            </p:cNvPr>
            <p:cNvSpPr/>
            <p:nvPr/>
          </p:nvSpPr>
          <p:spPr>
            <a:xfrm>
              <a:off x="4709445" y="3724929"/>
              <a:ext cx="217606" cy="531931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E4850497-02C4-4CDE-BAD7-1D827416E2E7}"/>
                </a:ext>
              </a:extLst>
            </p:cNvPr>
            <p:cNvSpPr txBox="1"/>
            <p:nvPr/>
          </p:nvSpPr>
          <p:spPr>
            <a:xfrm>
              <a:off x="4904007" y="3849440"/>
              <a:ext cx="1032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GlobalPooling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4" name="直接箭头连接符 223">
              <a:extLst>
                <a:ext uri="{FF2B5EF4-FFF2-40B4-BE49-F238E27FC236}">
                  <a16:creationId xmlns:a16="http://schemas.microsoft.com/office/drawing/2014/main" id="{2D1C2930-53CF-4B81-861D-B8912DD425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0935" y="1209332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" name="立方体 224">
              <a:extLst>
                <a:ext uri="{FF2B5EF4-FFF2-40B4-BE49-F238E27FC236}">
                  <a16:creationId xmlns:a16="http://schemas.microsoft.com/office/drawing/2014/main" id="{F5D9557F-4B06-4DE0-8A78-228716294072}"/>
                </a:ext>
              </a:extLst>
            </p:cNvPr>
            <p:cNvSpPr/>
            <p:nvPr/>
          </p:nvSpPr>
          <p:spPr>
            <a:xfrm>
              <a:off x="4296493" y="883132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26" name="直接箭头连接符 225">
              <a:extLst>
                <a:ext uri="{FF2B5EF4-FFF2-40B4-BE49-F238E27FC236}">
                  <a16:creationId xmlns:a16="http://schemas.microsoft.com/office/drawing/2014/main" id="{47C6E886-E2A4-4EF6-92C4-498D7366FB9D}"/>
                </a:ext>
              </a:extLst>
            </p:cNvPr>
            <p:cNvCxnSpPr>
              <a:cxnSpLocks/>
            </p:cNvCxnSpPr>
            <p:nvPr/>
          </p:nvCxnSpPr>
          <p:spPr>
            <a:xfrm>
              <a:off x="4421888" y="1218090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7" name="立方体 226">
              <a:extLst>
                <a:ext uri="{FF2B5EF4-FFF2-40B4-BE49-F238E27FC236}">
                  <a16:creationId xmlns:a16="http://schemas.microsoft.com/office/drawing/2014/main" id="{DA967841-CE4A-47E6-B958-0EFA2F74395C}"/>
                </a:ext>
              </a:extLst>
            </p:cNvPr>
            <p:cNvSpPr/>
            <p:nvPr/>
          </p:nvSpPr>
          <p:spPr>
            <a:xfrm>
              <a:off x="4595903" y="883132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立方体 227">
              <a:extLst>
                <a:ext uri="{FF2B5EF4-FFF2-40B4-BE49-F238E27FC236}">
                  <a16:creationId xmlns:a16="http://schemas.microsoft.com/office/drawing/2014/main" id="{D85EFD97-16A7-435F-9989-D800399F2C03}"/>
                </a:ext>
              </a:extLst>
            </p:cNvPr>
            <p:cNvSpPr/>
            <p:nvPr/>
          </p:nvSpPr>
          <p:spPr>
            <a:xfrm rot="2696801">
              <a:off x="4774499" y="576364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9" name="连接符: 肘形 228">
              <a:extLst>
                <a:ext uri="{FF2B5EF4-FFF2-40B4-BE49-F238E27FC236}">
                  <a16:creationId xmlns:a16="http://schemas.microsoft.com/office/drawing/2014/main" id="{A380E2AD-0739-4469-BED1-CC402AD88220}"/>
                </a:ext>
              </a:extLst>
            </p:cNvPr>
            <p:cNvCxnSpPr>
              <a:cxnSpLocks/>
              <a:endCxn id="228" idx="2"/>
            </p:cNvCxnSpPr>
            <p:nvPr/>
          </p:nvCxnSpPr>
          <p:spPr>
            <a:xfrm rot="5400000" flipH="1" flipV="1">
              <a:off x="4454653" y="905182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连接符: 肘形 229">
              <a:extLst>
                <a:ext uri="{FF2B5EF4-FFF2-40B4-BE49-F238E27FC236}">
                  <a16:creationId xmlns:a16="http://schemas.microsoft.com/office/drawing/2014/main" id="{E58CC2BF-D108-427D-810B-6DAAA36C6859}"/>
                </a:ext>
              </a:extLst>
            </p:cNvPr>
            <p:cNvCxnSpPr>
              <a:cxnSpLocks/>
              <a:endCxn id="231" idx="0"/>
            </p:cNvCxnSpPr>
            <p:nvPr/>
          </p:nvCxnSpPr>
          <p:spPr>
            <a:xfrm>
              <a:off x="4860636" y="809080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31" name="图片 230">
              <a:extLst>
                <a:ext uri="{FF2B5EF4-FFF2-40B4-BE49-F238E27FC236}">
                  <a16:creationId xmlns:a16="http://schemas.microsoft.com/office/drawing/2014/main" id="{BB152040-6C8F-423B-87CA-8FA4FA0A0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3828" y="1127674"/>
              <a:ext cx="149749" cy="155266"/>
            </a:xfrm>
            <a:prstGeom prst="rect">
              <a:avLst/>
            </a:prstGeom>
          </p:spPr>
        </p:pic>
        <p:cxnSp>
          <p:nvCxnSpPr>
            <p:cNvPr id="232" name="直接箭头连接符 231">
              <a:extLst>
                <a:ext uri="{FF2B5EF4-FFF2-40B4-BE49-F238E27FC236}">
                  <a16:creationId xmlns:a16="http://schemas.microsoft.com/office/drawing/2014/main" id="{5BD38271-00D9-4279-9540-BFB85A7A3AD5}"/>
                </a:ext>
              </a:extLst>
            </p:cNvPr>
            <p:cNvCxnSpPr>
              <a:cxnSpLocks/>
            </p:cNvCxnSpPr>
            <p:nvPr/>
          </p:nvCxnSpPr>
          <p:spPr>
            <a:xfrm>
              <a:off x="4865317" y="1214064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直接箭头连接符 232">
              <a:extLst>
                <a:ext uri="{FF2B5EF4-FFF2-40B4-BE49-F238E27FC236}">
                  <a16:creationId xmlns:a16="http://schemas.microsoft.com/office/drawing/2014/main" id="{DEF31500-738C-404F-A008-F93529A64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578" y="1205306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4" name="立方体 233">
              <a:extLst>
                <a:ext uri="{FF2B5EF4-FFF2-40B4-BE49-F238E27FC236}">
                  <a16:creationId xmlns:a16="http://schemas.microsoft.com/office/drawing/2014/main" id="{CD7A74AA-59ED-4460-B49D-22EA0B1C4D00}"/>
                </a:ext>
              </a:extLst>
            </p:cNvPr>
            <p:cNvSpPr/>
            <p:nvPr/>
          </p:nvSpPr>
          <p:spPr>
            <a:xfrm>
              <a:off x="5266156" y="879399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35" name="直接箭头连接符 234">
              <a:extLst>
                <a:ext uri="{FF2B5EF4-FFF2-40B4-BE49-F238E27FC236}">
                  <a16:creationId xmlns:a16="http://schemas.microsoft.com/office/drawing/2014/main" id="{71C0918A-24D4-424B-97D2-893E5C6197FF}"/>
                </a:ext>
              </a:extLst>
            </p:cNvPr>
            <p:cNvCxnSpPr>
              <a:cxnSpLocks/>
            </p:cNvCxnSpPr>
            <p:nvPr/>
          </p:nvCxnSpPr>
          <p:spPr>
            <a:xfrm>
              <a:off x="5378398" y="1214357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6" name="立方体 235">
              <a:extLst>
                <a:ext uri="{FF2B5EF4-FFF2-40B4-BE49-F238E27FC236}">
                  <a16:creationId xmlns:a16="http://schemas.microsoft.com/office/drawing/2014/main" id="{166FA4DB-CA32-4EA9-9CC7-7221C11DA2C8}"/>
                </a:ext>
              </a:extLst>
            </p:cNvPr>
            <p:cNvSpPr/>
            <p:nvPr/>
          </p:nvSpPr>
          <p:spPr>
            <a:xfrm>
              <a:off x="5552413" y="879399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7" name="连接符: 肘形 236">
              <a:extLst>
                <a:ext uri="{FF2B5EF4-FFF2-40B4-BE49-F238E27FC236}">
                  <a16:creationId xmlns:a16="http://schemas.microsoft.com/office/drawing/2014/main" id="{46BB0B34-66BE-4189-B788-25A66ABE105C}"/>
                </a:ext>
              </a:extLst>
            </p:cNvPr>
            <p:cNvCxnSpPr>
              <a:cxnSpLocks/>
              <a:endCxn id="263" idx="2"/>
            </p:cNvCxnSpPr>
            <p:nvPr/>
          </p:nvCxnSpPr>
          <p:spPr>
            <a:xfrm rot="5400000" flipH="1" flipV="1">
              <a:off x="5411163" y="901449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连接符: 肘形 237">
              <a:extLst>
                <a:ext uri="{FF2B5EF4-FFF2-40B4-BE49-F238E27FC236}">
                  <a16:creationId xmlns:a16="http://schemas.microsoft.com/office/drawing/2014/main" id="{DDC1C17F-3D9B-46B7-B5D6-E32AC55F46A6}"/>
                </a:ext>
              </a:extLst>
            </p:cNvPr>
            <p:cNvCxnSpPr>
              <a:cxnSpLocks/>
              <a:endCxn id="239" idx="0"/>
            </p:cNvCxnSpPr>
            <p:nvPr/>
          </p:nvCxnSpPr>
          <p:spPr>
            <a:xfrm>
              <a:off x="5817146" y="805346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39" name="图片 238">
              <a:extLst>
                <a:ext uri="{FF2B5EF4-FFF2-40B4-BE49-F238E27FC236}">
                  <a16:creationId xmlns:a16="http://schemas.microsoft.com/office/drawing/2014/main" id="{A05E97D8-EAEE-4DAF-803B-6B8264FB2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0338" y="1123940"/>
              <a:ext cx="149749" cy="155266"/>
            </a:xfrm>
            <a:prstGeom prst="rect">
              <a:avLst/>
            </a:prstGeom>
          </p:spPr>
        </p:pic>
        <p:cxnSp>
          <p:nvCxnSpPr>
            <p:cNvPr id="241" name="直接箭头连接符 240">
              <a:extLst>
                <a:ext uri="{FF2B5EF4-FFF2-40B4-BE49-F238E27FC236}">
                  <a16:creationId xmlns:a16="http://schemas.microsoft.com/office/drawing/2014/main" id="{30EEF85F-D666-4A9C-A4E7-A739FCB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5821827" y="1210331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直接箭头连接符 244">
              <a:extLst>
                <a:ext uri="{FF2B5EF4-FFF2-40B4-BE49-F238E27FC236}">
                  <a16:creationId xmlns:a16="http://schemas.microsoft.com/office/drawing/2014/main" id="{C5F9E433-A184-4C6F-8B61-4B7CF3CE2F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8547" y="2561512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6" name="立方体 245">
              <a:extLst>
                <a:ext uri="{FF2B5EF4-FFF2-40B4-BE49-F238E27FC236}">
                  <a16:creationId xmlns:a16="http://schemas.microsoft.com/office/drawing/2014/main" id="{510B9813-8AB0-46C5-BFE5-993B4EE19076}"/>
                </a:ext>
              </a:extLst>
            </p:cNvPr>
            <p:cNvSpPr/>
            <p:nvPr/>
          </p:nvSpPr>
          <p:spPr>
            <a:xfrm>
              <a:off x="4254105" y="2235312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47" name="直接箭头连接符 246">
              <a:extLst>
                <a:ext uri="{FF2B5EF4-FFF2-40B4-BE49-F238E27FC236}">
                  <a16:creationId xmlns:a16="http://schemas.microsoft.com/office/drawing/2014/main" id="{49DA10D5-B500-4734-BD83-DBB34AC17D62}"/>
                </a:ext>
              </a:extLst>
            </p:cNvPr>
            <p:cNvCxnSpPr>
              <a:cxnSpLocks/>
            </p:cNvCxnSpPr>
            <p:nvPr/>
          </p:nvCxnSpPr>
          <p:spPr>
            <a:xfrm>
              <a:off x="4379500" y="2570270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8" name="立方体 247">
              <a:extLst>
                <a:ext uri="{FF2B5EF4-FFF2-40B4-BE49-F238E27FC236}">
                  <a16:creationId xmlns:a16="http://schemas.microsoft.com/office/drawing/2014/main" id="{377F6D6F-3ACF-4776-9BAF-170A4CB8FC03}"/>
                </a:ext>
              </a:extLst>
            </p:cNvPr>
            <p:cNvSpPr/>
            <p:nvPr/>
          </p:nvSpPr>
          <p:spPr>
            <a:xfrm>
              <a:off x="4553515" y="2235312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tx2">
                <a:lumMod val="20000"/>
                <a:lumOff val="80000"/>
                <a:alpha val="3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立方体 248">
              <a:extLst>
                <a:ext uri="{FF2B5EF4-FFF2-40B4-BE49-F238E27FC236}">
                  <a16:creationId xmlns:a16="http://schemas.microsoft.com/office/drawing/2014/main" id="{5629AD07-C08F-4D85-A36F-517DC1AA68EB}"/>
                </a:ext>
              </a:extLst>
            </p:cNvPr>
            <p:cNvSpPr/>
            <p:nvPr/>
          </p:nvSpPr>
          <p:spPr>
            <a:xfrm rot="2696801">
              <a:off x="4732111" y="1928544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0" name="连接符: 肘形 249">
              <a:extLst>
                <a:ext uri="{FF2B5EF4-FFF2-40B4-BE49-F238E27FC236}">
                  <a16:creationId xmlns:a16="http://schemas.microsoft.com/office/drawing/2014/main" id="{5AAB8779-ACF6-49F5-B056-E0B03064F9DB}"/>
                </a:ext>
              </a:extLst>
            </p:cNvPr>
            <p:cNvCxnSpPr>
              <a:cxnSpLocks/>
              <a:endCxn id="249" idx="2"/>
            </p:cNvCxnSpPr>
            <p:nvPr/>
          </p:nvCxnSpPr>
          <p:spPr>
            <a:xfrm rot="5400000" flipH="1" flipV="1">
              <a:off x="4412265" y="2257362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连接符: 肘形 250">
              <a:extLst>
                <a:ext uri="{FF2B5EF4-FFF2-40B4-BE49-F238E27FC236}">
                  <a16:creationId xmlns:a16="http://schemas.microsoft.com/office/drawing/2014/main" id="{A6FB0B32-7A7C-4B57-A496-21AFB955BF22}"/>
                </a:ext>
              </a:extLst>
            </p:cNvPr>
            <p:cNvCxnSpPr>
              <a:cxnSpLocks/>
              <a:endCxn id="252" idx="0"/>
            </p:cNvCxnSpPr>
            <p:nvPr/>
          </p:nvCxnSpPr>
          <p:spPr>
            <a:xfrm>
              <a:off x="4818248" y="2161259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2" name="图片 251">
              <a:extLst>
                <a:ext uri="{FF2B5EF4-FFF2-40B4-BE49-F238E27FC236}">
                  <a16:creationId xmlns:a16="http://schemas.microsoft.com/office/drawing/2014/main" id="{2366EFB8-C2D1-431A-8250-F2C49A17C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1440" y="2479853"/>
              <a:ext cx="149749" cy="155266"/>
            </a:xfrm>
            <a:prstGeom prst="rect">
              <a:avLst/>
            </a:prstGeom>
          </p:spPr>
        </p:pic>
        <p:cxnSp>
          <p:nvCxnSpPr>
            <p:cNvPr id="253" name="直接箭头连接符 252">
              <a:extLst>
                <a:ext uri="{FF2B5EF4-FFF2-40B4-BE49-F238E27FC236}">
                  <a16:creationId xmlns:a16="http://schemas.microsoft.com/office/drawing/2014/main" id="{C200AB5D-30BF-4FAB-B8DB-A3344C4EA74A}"/>
                </a:ext>
              </a:extLst>
            </p:cNvPr>
            <p:cNvCxnSpPr>
              <a:cxnSpLocks/>
            </p:cNvCxnSpPr>
            <p:nvPr/>
          </p:nvCxnSpPr>
          <p:spPr>
            <a:xfrm>
              <a:off x="4822929" y="2566244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直接箭头连接符 253">
              <a:extLst>
                <a:ext uri="{FF2B5EF4-FFF2-40B4-BE49-F238E27FC236}">
                  <a16:creationId xmlns:a16="http://schemas.microsoft.com/office/drawing/2014/main" id="{DFBC611C-90F2-4343-9E8F-61CA5DA008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1190" y="2557486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5" name="立方体 254">
              <a:extLst>
                <a:ext uri="{FF2B5EF4-FFF2-40B4-BE49-F238E27FC236}">
                  <a16:creationId xmlns:a16="http://schemas.microsoft.com/office/drawing/2014/main" id="{73040F97-C338-4E34-A3BD-4BECCB58588A}"/>
                </a:ext>
              </a:extLst>
            </p:cNvPr>
            <p:cNvSpPr/>
            <p:nvPr/>
          </p:nvSpPr>
          <p:spPr>
            <a:xfrm>
              <a:off x="5223768" y="2231579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56" name="直接箭头连接符 255">
              <a:extLst>
                <a:ext uri="{FF2B5EF4-FFF2-40B4-BE49-F238E27FC236}">
                  <a16:creationId xmlns:a16="http://schemas.microsoft.com/office/drawing/2014/main" id="{11084473-B735-4654-B8CD-3BE46DA80B52}"/>
                </a:ext>
              </a:extLst>
            </p:cNvPr>
            <p:cNvCxnSpPr>
              <a:cxnSpLocks/>
            </p:cNvCxnSpPr>
            <p:nvPr/>
          </p:nvCxnSpPr>
          <p:spPr>
            <a:xfrm>
              <a:off x="5336010" y="2566536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7" name="立方体 256">
              <a:extLst>
                <a:ext uri="{FF2B5EF4-FFF2-40B4-BE49-F238E27FC236}">
                  <a16:creationId xmlns:a16="http://schemas.microsoft.com/office/drawing/2014/main" id="{4C36AF27-390B-40C3-8B61-64F526FD8ADF}"/>
                </a:ext>
              </a:extLst>
            </p:cNvPr>
            <p:cNvSpPr/>
            <p:nvPr/>
          </p:nvSpPr>
          <p:spPr>
            <a:xfrm>
              <a:off x="5510025" y="2231579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立方体 257">
              <a:extLst>
                <a:ext uri="{FF2B5EF4-FFF2-40B4-BE49-F238E27FC236}">
                  <a16:creationId xmlns:a16="http://schemas.microsoft.com/office/drawing/2014/main" id="{A5F6DC36-7228-42D9-A339-E0573305903E}"/>
                </a:ext>
              </a:extLst>
            </p:cNvPr>
            <p:cNvSpPr/>
            <p:nvPr/>
          </p:nvSpPr>
          <p:spPr>
            <a:xfrm rot="2696801">
              <a:off x="5688621" y="1924810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9" name="连接符: 肘形 258">
              <a:extLst>
                <a:ext uri="{FF2B5EF4-FFF2-40B4-BE49-F238E27FC236}">
                  <a16:creationId xmlns:a16="http://schemas.microsoft.com/office/drawing/2014/main" id="{42CF73FD-C0F9-4F37-BA08-E34DD669DA22}"/>
                </a:ext>
              </a:extLst>
            </p:cNvPr>
            <p:cNvCxnSpPr>
              <a:cxnSpLocks/>
              <a:endCxn id="258" idx="2"/>
            </p:cNvCxnSpPr>
            <p:nvPr/>
          </p:nvCxnSpPr>
          <p:spPr>
            <a:xfrm rot="5400000" flipH="1" flipV="1">
              <a:off x="5368775" y="2253629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连接符: 肘形 259">
              <a:extLst>
                <a:ext uri="{FF2B5EF4-FFF2-40B4-BE49-F238E27FC236}">
                  <a16:creationId xmlns:a16="http://schemas.microsoft.com/office/drawing/2014/main" id="{B6BC2FD1-2565-4B6B-A498-AFF182CD9048}"/>
                </a:ext>
              </a:extLst>
            </p:cNvPr>
            <p:cNvCxnSpPr>
              <a:cxnSpLocks/>
              <a:endCxn id="261" idx="0"/>
            </p:cNvCxnSpPr>
            <p:nvPr/>
          </p:nvCxnSpPr>
          <p:spPr>
            <a:xfrm>
              <a:off x="5774758" y="2157526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1" name="图片 260">
              <a:extLst>
                <a:ext uri="{FF2B5EF4-FFF2-40B4-BE49-F238E27FC236}">
                  <a16:creationId xmlns:a16="http://schemas.microsoft.com/office/drawing/2014/main" id="{757B6583-34D6-4CC4-8D00-44507BD1D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7950" y="2476120"/>
              <a:ext cx="149749" cy="155266"/>
            </a:xfrm>
            <a:prstGeom prst="rect">
              <a:avLst/>
            </a:prstGeom>
          </p:spPr>
        </p:pic>
        <p:cxnSp>
          <p:nvCxnSpPr>
            <p:cNvPr id="262" name="直接箭头连接符 261">
              <a:extLst>
                <a:ext uri="{FF2B5EF4-FFF2-40B4-BE49-F238E27FC236}">
                  <a16:creationId xmlns:a16="http://schemas.microsoft.com/office/drawing/2014/main" id="{33B61E0D-C6A7-44FA-ACB1-D82467B3C216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39" y="2562510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3" name="立方体 262">
              <a:extLst>
                <a:ext uri="{FF2B5EF4-FFF2-40B4-BE49-F238E27FC236}">
                  <a16:creationId xmlns:a16="http://schemas.microsoft.com/office/drawing/2014/main" id="{3E804FD3-C164-4C38-8A6E-286F98241EB4}"/>
                </a:ext>
              </a:extLst>
            </p:cNvPr>
            <p:cNvSpPr/>
            <p:nvPr/>
          </p:nvSpPr>
          <p:spPr>
            <a:xfrm rot="2696801">
              <a:off x="5731009" y="572631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1805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组合 388">
            <a:extLst>
              <a:ext uri="{FF2B5EF4-FFF2-40B4-BE49-F238E27FC236}">
                <a16:creationId xmlns:a16="http://schemas.microsoft.com/office/drawing/2014/main" id="{9C393C66-93F2-4B0E-8709-71F25AC5393C}"/>
              </a:ext>
            </a:extLst>
          </p:cNvPr>
          <p:cNvGrpSpPr/>
          <p:nvPr/>
        </p:nvGrpSpPr>
        <p:grpSpPr>
          <a:xfrm>
            <a:off x="645168" y="620257"/>
            <a:ext cx="9170554" cy="3974124"/>
            <a:chOff x="645168" y="620257"/>
            <a:chExt cx="9170554" cy="3974124"/>
          </a:xfrm>
        </p:grpSpPr>
        <p:sp>
          <p:nvSpPr>
            <p:cNvPr id="2" name="圆角矩形 352">
              <a:extLst>
                <a:ext uri="{FF2B5EF4-FFF2-40B4-BE49-F238E27FC236}">
                  <a16:creationId xmlns:a16="http://schemas.microsoft.com/office/drawing/2014/main" id="{FC5038CD-4DFA-4AB2-AECB-CD8EDFF18AED}"/>
                </a:ext>
              </a:extLst>
            </p:cNvPr>
            <p:cNvSpPr/>
            <p:nvPr/>
          </p:nvSpPr>
          <p:spPr>
            <a:xfrm>
              <a:off x="6381766" y="620257"/>
              <a:ext cx="1033009" cy="3974124"/>
            </a:xfrm>
            <a:prstGeom prst="roundRect">
              <a:avLst>
                <a:gd name="adj" fmla="val 7597"/>
              </a:avLst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圆角矩形 350">
              <a:extLst>
                <a:ext uri="{FF2B5EF4-FFF2-40B4-BE49-F238E27FC236}">
                  <a16:creationId xmlns:a16="http://schemas.microsoft.com/office/drawing/2014/main" id="{DAE34041-7677-46FF-8A15-942CA6922656}"/>
                </a:ext>
              </a:extLst>
            </p:cNvPr>
            <p:cNvSpPr/>
            <p:nvPr/>
          </p:nvSpPr>
          <p:spPr>
            <a:xfrm>
              <a:off x="1394325" y="620257"/>
              <a:ext cx="4940247" cy="3974124"/>
            </a:xfrm>
            <a:prstGeom prst="roundRect">
              <a:avLst>
                <a:gd name="adj" fmla="val 7597"/>
              </a:avLst>
            </a:prstGeom>
            <a:noFill/>
            <a:ln w="28575"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E8FDCBE-8A18-4D48-B3F6-C588B457A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1895" y="1333391"/>
              <a:ext cx="502953" cy="51673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CAC281E-7BD7-4C63-A535-CE0E8DB1B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3616" y="2395203"/>
              <a:ext cx="499508" cy="51673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19DC8F2-D76A-4DC5-A93E-817548579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5052" y="3606385"/>
              <a:ext cx="496637" cy="516733"/>
            </a:xfrm>
            <a:prstGeom prst="rect">
              <a:avLst/>
            </a:prstGeom>
          </p:spPr>
        </p:pic>
        <p:sp>
          <p:nvSpPr>
            <p:cNvPr id="7" name="立方体 6">
              <a:extLst>
                <a:ext uri="{FF2B5EF4-FFF2-40B4-BE49-F238E27FC236}">
                  <a16:creationId xmlns:a16="http://schemas.microsoft.com/office/drawing/2014/main" id="{A24D8FB9-CFF8-4000-AC74-130EFA7BF310}"/>
                </a:ext>
              </a:extLst>
            </p:cNvPr>
            <p:cNvSpPr/>
            <p:nvPr/>
          </p:nvSpPr>
          <p:spPr>
            <a:xfrm>
              <a:off x="1636800" y="1229338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>
              <a:extLst>
                <a:ext uri="{FF2B5EF4-FFF2-40B4-BE49-F238E27FC236}">
                  <a16:creationId xmlns:a16="http://schemas.microsoft.com/office/drawing/2014/main" id="{25B92730-3B82-4611-8231-939B27BFA2F6}"/>
                </a:ext>
              </a:extLst>
            </p:cNvPr>
            <p:cNvSpPr/>
            <p:nvPr/>
          </p:nvSpPr>
          <p:spPr>
            <a:xfrm>
              <a:off x="1685966" y="1229338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>
              <a:extLst>
                <a:ext uri="{FF2B5EF4-FFF2-40B4-BE49-F238E27FC236}">
                  <a16:creationId xmlns:a16="http://schemas.microsoft.com/office/drawing/2014/main" id="{66069001-4279-40F6-ADEB-D5BE43B3166F}"/>
                </a:ext>
              </a:extLst>
            </p:cNvPr>
            <p:cNvSpPr/>
            <p:nvPr/>
          </p:nvSpPr>
          <p:spPr>
            <a:xfrm>
              <a:off x="1729987" y="1229338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9ABC69C-7D99-4DCC-9E62-4241E5037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0528" y="1477906"/>
              <a:ext cx="149749" cy="155266"/>
            </a:xfrm>
            <a:prstGeom prst="rect">
              <a:avLst/>
            </a:prstGeom>
          </p:spPr>
        </p:pic>
        <p:cxnSp>
          <p:nvCxnSpPr>
            <p:cNvPr id="11" name="直接箭头连接符 81">
              <a:extLst>
                <a:ext uri="{FF2B5EF4-FFF2-40B4-BE49-F238E27FC236}">
                  <a16:creationId xmlns:a16="http://schemas.microsoft.com/office/drawing/2014/main" id="{B8BC75B9-8AE4-46B0-985A-E73FA0B9BA80}"/>
                </a:ext>
              </a:extLst>
            </p:cNvPr>
            <p:cNvCxnSpPr>
              <a:cxnSpLocks/>
            </p:cNvCxnSpPr>
            <p:nvPr/>
          </p:nvCxnSpPr>
          <p:spPr>
            <a:xfrm>
              <a:off x="1407472" y="1551513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82">
              <a:extLst>
                <a:ext uri="{FF2B5EF4-FFF2-40B4-BE49-F238E27FC236}">
                  <a16:creationId xmlns:a16="http://schemas.microsoft.com/office/drawing/2014/main" id="{60B2DB99-E0BF-473B-BFF2-2DE1B59B36F7}"/>
                </a:ext>
              </a:extLst>
            </p:cNvPr>
            <p:cNvCxnSpPr>
              <a:cxnSpLocks/>
            </p:cNvCxnSpPr>
            <p:nvPr/>
          </p:nvCxnSpPr>
          <p:spPr>
            <a:xfrm>
              <a:off x="1907713" y="1564296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立方体 12">
              <a:extLst>
                <a:ext uri="{FF2B5EF4-FFF2-40B4-BE49-F238E27FC236}">
                  <a16:creationId xmlns:a16="http://schemas.microsoft.com/office/drawing/2014/main" id="{2C10D6C1-E6FD-4ED5-B21F-991BE2D9AA6F}"/>
                </a:ext>
              </a:extLst>
            </p:cNvPr>
            <p:cNvSpPr/>
            <p:nvPr/>
          </p:nvSpPr>
          <p:spPr>
            <a:xfrm rot="2696801">
              <a:off x="1806595" y="900365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连接符: 肘形 84">
              <a:extLst>
                <a:ext uri="{FF2B5EF4-FFF2-40B4-BE49-F238E27FC236}">
                  <a16:creationId xmlns:a16="http://schemas.microsoft.com/office/drawing/2014/main" id="{88B3E2F9-5566-44DC-99D2-2CA5F10D76EC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rot="5400000" flipH="1" flipV="1">
              <a:off x="1436738" y="1192972"/>
              <a:ext cx="425368" cy="291714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连接符: 肘形 85">
              <a:extLst>
                <a:ext uri="{FF2B5EF4-FFF2-40B4-BE49-F238E27FC236}">
                  <a16:creationId xmlns:a16="http://schemas.microsoft.com/office/drawing/2014/main" id="{B3224CD5-A88B-46D1-AF4D-E699649F6F30}"/>
                </a:ext>
              </a:extLst>
            </p:cNvPr>
            <p:cNvCxnSpPr>
              <a:cxnSpLocks/>
              <a:stCxn id="13" idx="5"/>
              <a:endCxn id="10" idx="0"/>
            </p:cNvCxnSpPr>
            <p:nvPr/>
          </p:nvCxnSpPr>
          <p:spPr>
            <a:xfrm>
              <a:off x="1887203" y="1132355"/>
              <a:ext cx="308200" cy="3455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86">
              <a:extLst>
                <a:ext uri="{FF2B5EF4-FFF2-40B4-BE49-F238E27FC236}">
                  <a16:creationId xmlns:a16="http://schemas.microsoft.com/office/drawing/2014/main" id="{D5341273-CEDB-4F87-98D4-3AACD7AB46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0277" y="1555538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立方体 16">
              <a:extLst>
                <a:ext uri="{FF2B5EF4-FFF2-40B4-BE49-F238E27FC236}">
                  <a16:creationId xmlns:a16="http://schemas.microsoft.com/office/drawing/2014/main" id="{600B0C8B-17D7-40F7-94B5-B36D31F9DB80}"/>
                </a:ext>
              </a:extLst>
            </p:cNvPr>
            <p:cNvSpPr/>
            <p:nvPr/>
          </p:nvSpPr>
          <p:spPr>
            <a:xfrm>
              <a:off x="2305835" y="1229338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8" name="直接箭头连接符 88">
              <a:extLst>
                <a:ext uri="{FF2B5EF4-FFF2-40B4-BE49-F238E27FC236}">
                  <a16:creationId xmlns:a16="http://schemas.microsoft.com/office/drawing/2014/main" id="{257FCEF9-DE6D-4614-81BE-11739F0E50B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230" y="1564296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立方体 18">
              <a:extLst>
                <a:ext uri="{FF2B5EF4-FFF2-40B4-BE49-F238E27FC236}">
                  <a16:creationId xmlns:a16="http://schemas.microsoft.com/office/drawing/2014/main" id="{71C2A9E2-3B0A-453E-8CF6-E01041A842E2}"/>
                </a:ext>
              </a:extLst>
            </p:cNvPr>
            <p:cNvSpPr/>
            <p:nvPr/>
          </p:nvSpPr>
          <p:spPr>
            <a:xfrm>
              <a:off x="2605245" y="1229338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tx2">
                <a:lumMod val="20000"/>
                <a:lumOff val="80000"/>
                <a:alpha val="3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立方体 19">
              <a:extLst>
                <a:ext uri="{FF2B5EF4-FFF2-40B4-BE49-F238E27FC236}">
                  <a16:creationId xmlns:a16="http://schemas.microsoft.com/office/drawing/2014/main" id="{2D25B4B3-BE13-4A35-986F-1CDA03E90480}"/>
                </a:ext>
              </a:extLst>
            </p:cNvPr>
            <p:cNvSpPr/>
            <p:nvPr/>
          </p:nvSpPr>
          <p:spPr>
            <a:xfrm rot="2696801">
              <a:off x="2783841" y="922570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连接符: 肘形 91">
              <a:extLst>
                <a:ext uri="{FF2B5EF4-FFF2-40B4-BE49-F238E27FC236}">
                  <a16:creationId xmlns:a16="http://schemas.microsoft.com/office/drawing/2014/main" id="{28821C04-EBCA-4D6B-8BFF-AC35B6547302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rot="5400000" flipH="1" flipV="1">
              <a:off x="2463995" y="1251388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连接符: 肘形 92">
              <a:extLst>
                <a:ext uri="{FF2B5EF4-FFF2-40B4-BE49-F238E27FC236}">
                  <a16:creationId xmlns:a16="http://schemas.microsoft.com/office/drawing/2014/main" id="{81DB35C0-840E-4EE3-A01D-4150EA57C145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2869978" y="1155285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8D6C24E-2975-4977-A37B-F9516E2A8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170" y="1473879"/>
              <a:ext cx="149749" cy="155266"/>
            </a:xfrm>
            <a:prstGeom prst="rect">
              <a:avLst/>
            </a:prstGeom>
          </p:spPr>
        </p:pic>
        <p:cxnSp>
          <p:nvCxnSpPr>
            <p:cNvPr id="24" name="直接箭头连接符 94">
              <a:extLst>
                <a:ext uri="{FF2B5EF4-FFF2-40B4-BE49-F238E27FC236}">
                  <a16:creationId xmlns:a16="http://schemas.microsoft.com/office/drawing/2014/main" id="{BEDBEC5B-22C9-4F92-9000-A27339744269}"/>
                </a:ext>
              </a:extLst>
            </p:cNvPr>
            <p:cNvCxnSpPr>
              <a:cxnSpLocks/>
            </p:cNvCxnSpPr>
            <p:nvPr/>
          </p:nvCxnSpPr>
          <p:spPr>
            <a:xfrm>
              <a:off x="2874659" y="1560270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95">
              <a:extLst>
                <a:ext uri="{FF2B5EF4-FFF2-40B4-BE49-F238E27FC236}">
                  <a16:creationId xmlns:a16="http://schemas.microsoft.com/office/drawing/2014/main" id="{241DB788-0137-4755-88D1-4E67BF933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2920" y="1551512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立方体 25">
              <a:extLst>
                <a:ext uri="{FF2B5EF4-FFF2-40B4-BE49-F238E27FC236}">
                  <a16:creationId xmlns:a16="http://schemas.microsoft.com/office/drawing/2014/main" id="{3AC8C9E9-4747-4C5E-975F-9D2F7FFB5F7D}"/>
                </a:ext>
              </a:extLst>
            </p:cNvPr>
            <p:cNvSpPr/>
            <p:nvPr/>
          </p:nvSpPr>
          <p:spPr>
            <a:xfrm>
              <a:off x="3275498" y="1225605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7" name="直接箭头连接符 97">
              <a:extLst>
                <a:ext uri="{FF2B5EF4-FFF2-40B4-BE49-F238E27FC236}">
                  <a16:creationId xmlns:a16="http://schemas.microsoft.com/office/drawing/2014/main" id="{5685C9AA-84DD-4BCD-B62B-0EA6BD50BCB9}"/>
                </a:ext>
              </a:extLst>
            </p:cNvPr>
            <p:cNvCxnSpPr>
              <a:cxnSpLocks/>
            </p:cNvCxnSpPr>
            <p:nvPr/>
          </p:nvCxnSpPr>
          <p:spPr>
            <a:xfrm>
              <a:off x="3387740" y="1560562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立方体 27">
              <a:extLst>
                <a:ext uri="{FF2B5EF4-FFF2-40B4-BE49-F238E27FC236}">
                  <a16:creationId xmlns:a16="http://schemas.microsoft.com/office/drawing/2014/main" id="{D4A9F242-D24F-4215-9B39-40CCE0D1CAF1}"/>
                </a:ext>
              </a:extLst>
            </p:cNvPr>
            <p:cNvSpPr/>
            <p:nvPr/>
          </p:nvSpPr>
          <p:spPr>
            <a:xfrm>
              <a:off x="3561755" y="1225605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立方体 28">
              <a:extLst>
                <a:ext uri="{FF2B5EF4-FFF2-40B4-BE49-F238E27FC236}">
                  <a16:creationId xmlns:a16="http://schemas.microsoft.com/office/drawing/2014/main" id="{0619965A-1525-42C5-AB9B-1DACBEDA650E}"/>
                </a:ext>
              </a:extLst>
            </p:cNvPr>
            <p:cNvSpPr/>
            <p:nvPr/>
          </p:nvSpPr>
          <p:spPr>
            <a:xfrm rot="2696801">
              <a:off x="3740351" y="918836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连接符: 肘形 100">
              <a:extLst>
                <a:ext uri="{FF2B5EF4-FFF2-40B4-BE49-F238E27FC236}">
                  <a16:creationId xmlns:a16="http://schemas.microsoft.com/office/drawing/2014/main" id="{5921E7C4-0BEE-4E53-886F-C0648CB735E3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rot="5400000" flipH="1" flipV="1">
              <a:off x="3420505" y="1247655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连接符: 肘形 101">
              <a:extLst>
                <a:ext uri="{FF2B5EF4-FFF2-40B4-BE49-F238E27FC236}">
                  <a16:creationId xmlns:a16="http://schemas.microsoft.com/office/drawing/2014/main" id="{FAA0FB26-1670-407E-9C15-FB10976F23F8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>
              <a:off x="3826488" y="1151552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4554DA1C-7C15-4331-933E-C06534A28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9680" y="1470146"/>
              <a:ext cx="149749" cy="155266"/>
            </a:xfrm>
            <a:prstGeom prst="rect">
              <a:avLst/>
            </a:prstGeom>
          </p:spPr>
        </p:pic>
        <p:cxnSp>
          <p:nvCxnSpPr>
            <p:cNvPr id="33" name="直接箭头连接符 103">
              <a:extLst>
                <a:ext uri="{FF2B5EF4-FFF2-40B4-BE49-F238E27FC236}">
                  <a16:creationId xmlns:a16="http://schemas.microsoft.com/office/drawing/2014/main" id="{92667D70-D5FC-42A7-B9C9-4C16D983EC8A}"/>
                </a:ext>
              </a:extLst>
            </p:cNvPr>
            <p:cNvCxnSpPr>
              <a:cxnSpLocks/>
            </p:cNvCxnSpPr>
            <p:nvPr/>
          </p:nvCxnSpPr>
          <p:spPr>
            <a:xfrm>
              <a:off x="3831169" y="1556536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244">
              <a:extLst>
                <a:ext uri="{FF2B5EF4-FFF2-40B4-BE49-F238E27FC236}">
                  <a16:creationId xmlns:a16="http://schemas.microsoft.com/office/drawing/2014/main" id="{42CA7360-3E88-4175-9589-961DEC62DC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2297" y="1551953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立方体 34">
              <a:extLst>
                <a:ext uri="{FF2B5EF4-FFF2-40B4-BE49-F238E27FC236}">
                  <a16:creationId xmlns:a16="http://schemas.microsoft.com/office/drawing/2014/main" id="{76183F12-B9D6-4B17-910A-EC22077DC9B2}"/>
                </a:ext>
              </a:extLst>
            </p:cNvPr>
            <p:cNvSpPr/>
            <p:nvPr/>
          </p:nvSpPr>
          <p:spPr>
            <a:xfrm>
              <a:off x="4237855" y="1225753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6" name="直接箭头连接符 246">
              <a:extLst>
                <a:ext uri="{FF2B5EF4-FFF2-40B4-BE49-F238E27FC236}">
                  <a16:creationId xmlns:a16="http://schemas.microsoft.com/office/drawing/2014/main" id="{593BDE89-BF23-4262-816E-114C7D48DE98}"/>
                </a:ext>
              </a:extLst>
            </p:cNvPr>
            <p:cNvCxnSpPr>
              <a:cxnSpLocks/>
            </p:cNvCxnSpPr>
            <p:nvPr/>
          </p:nvCxnSpPr>
          <p:spPr>
            <a:xfrm>
              <a:off x="4363250" y="1560711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立方体 36">
              <a:extLst>
                <a:ext uri="{FF2B5EF4-FFF2-40B4-BE49-F238E27FC236}">
                  <a16:creationId xmlns:a16="http://schemas.microsoft.com/office/drawing/2014/main" id="{686D45E9-02ED-42B4-9B43-22641D87A77A}"/>
                </a:ext>
              </a:extLst>
            </p:cNvPr>
            <p:cNvSpPr/>
            <p:nvPr/>
          </p:nvSpPr>
          <p:spPr>
            <a:xfrm>
              <a:off x="4537265" y="1225753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tx2">
                <a:lumMod val="20000"/>
                <a:lumOff val="80000"/>
                <a:alpha val="3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立方体 37">
              <a:extLst>
                <a:ext uri="{FF2B5EF4-FFF2-40B4-BE49-F238E27FC236}">
                  <a16:creationId xmlns:a16="http://schemas.microsoft.com/office/drawing/2014/main" id="{69167E71-26C8-4F98-A428-8A956EC7D8F2}"/>
                </a:ext>
              </a:extLst>
            </p:cNvPr>
            <p:cNvSpPr/>
            <p:nvPr/>
          </p:nvSpPr>
          <p:spPr>
            <a:xfrm rot="2696801">
              <a:off x="4715861" y="918985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连接符: 肘形 249">
              <a:extLst>
                <a:ext uri="{FF2B5EF4-FFF2-40B4-BE49-F238E27FC236}">
                  <a16:creationId xmlns:a16="http://schemas.microsoft.com/office/drawing/2014/main" id="{FDCC550C-BF03-40CF-8A94-7D209E9F02B6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rot="5400000" flipH="1" flipV="1">
              <a:off x="4396015" y="1247803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连接符: 肘形 250">
              <a:extLst>
                <a:ext uri="{FF2B5EF4-FFF2-40B4-BE49-F238E27FC236}">
                  <a16:creationId xmlns:a16="http://schemas.microsoft.com/office/drawing/2014/main" id="{59EDF98B-4CC2-4CDB-92BB-F02ACF8C55BD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4801998" y="1151700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0A0E76A9-57A8-4FA2-BEB8-D0BF7B87D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190" y="1470294"/>
              <a:ext cx="149749" cy="155266"/>
            </a:xfrm>
            <a:prstGeom prst="rect">
              <a:avLst/>
            </a:prstGeom>
          </p:spPr>
        </p:pic>
        <p:cxnSp>
          <p:nvCxnSpPr>
            <p:cNvPr id="42" name="直接箭头连接符 252">
              <a:extLst>
                <a:ext uri="{FF2B5EF4-FFF2-40B4-BE49-F238E27FC236}">
                  <a16:creationId xmlns:a16="http://schemas.microsoft.com/office/drawing/2014/main" id="{3E07EE9D-A712-41F6-A942-2E223DA8A866}"/>
                </a:ext>
              </a:extLst>
            </p:cNvPr>
            <p:cNvCxnSpPr>
              <a:cxnSpLocks/>
            </p:cNvCxnSpPr>
            <p:nvPr/>
          </p:nvCxnSpPr>
          <p:spPr>
            <a:xfrm>
              <a:off x="4806679" y="1556685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253">
              <a:extLst>
                <a:ext uri="{FF2B5EF4-FFF2-40B4-BE49-F238E27FC236}">
                  <a16:creationId xmlns:a16="http://schemas.microsoft.com/office/drawing/2014/main" id="{004D6978-B505-4654-921E-757455DD60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4940" y="1547927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立方体 43">
              <a:extLst>
                <a:ext uri="{FF2B5EF4-FFF2-40B4-BE49-F238E27FC236}">
                  <a16:creationId xmlns:a16="http://schemas.microsoft.com/office/drawing/2014/main" id="{3BC039B7-86A9-4F75-9112-B72190C3EF23}"/>
                </a:ext>
              </a:extLst>
            </p:cNvPr>
            <p:cNvSpPr/>
            <p:nvPr/>
          </p:nvSpPr>
          <p:spPr>
            <a:xfrm>
              <a:off x="5207518" y="1222020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5" name="直接箭头连接符 255">
              <a:extLst>
                <a:ext uri="{FF2B5EF4-FFF2-40B4-BE49-F238E27FC236}">
                  <a16:creationId xmlns:a16="http://schemas.microsoft.com/office/drawing/2014/main" id="{2FDB3CFD-7E1F-48DC-BFEE-D39A2C7E26EA}"/>
                </a:ext>
              </a:extLst>
            </p:cNvPr>
            <p:cNvCxnSpPr>
              <a:cxnSpLocks/>
            </p:cNvCxnSpPr>
            <p:nvPr/>
          </p:nvCxnSpPr>
          <p:spPr>
            <a:xfrm>
              <a:off x="5319760" y="1556977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立方体 45">
              <a:extLst>
                <a:ext uri="{FF2B5EF4-FFF2-40B4-BE49-F238E27FC236}">
                  <a16:creationId xmlns:a16="http://schemas.microsoft.com/office/drawing/2014/main" id="{9C301945-D5A6-40C2-A272-B688696735D4}"/>
                </a:ext>
              </a:extLst>
            </p:cNvPr>
            <p:cNvSpPr/>
            <p:nvPr/>
          </p:nvSpPr>
          <p:spPr>
            <a:xfrm>
              <a:off x="5493775" y="1222020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立方体 46">
              <a:extLst>
                <a:ext uri="{FF2B5EF4-FFF2-40B4-BE49-F238E27FC236}">
                  <a16:creationId xmlns:a16="http://schemas.microsoft.com/office/drawing/2014/main" id="{0BD44F67-4130-444C-960A-0A48F547A1D0}"/>
                </a:ext>
              </a:extLst>
            </p:cNvPr>
            <p:cNvSpPr/>
            <p:nvPr/>
          </p:nvSpPr>
          <p:spPr>
            <a:xfrm rot="2696801">
              <a:off x="5672371" y="915251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连接符: 肘形 258">
              <a:extLst>
                <a:ext uri="{FF2B5EF4-FFF2-40B4-BE49-F238E27FC236}">
                  <a16:creationId xmlns:a16="http://schemas.microsoft.com/office/drawing/2014/main" id="{DD7E8F42-62CD-4966-8854-FF00B40D0EAF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rot="5400000" flipH="1" flipV="1">
              <a:off x="5352525" y="1244070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连接符: 肘形 259">
              <a:extLst>
                <a:ext uri="{FF2B5EF4-FFF2-40B4-BE49-F238E27FC236}">
                  <a16:creationId xmlns:a16="http://schemas.microsoft.com/office/drawing/2014/main" id="{856A97DF-6182-46D4-A0C5-18AD2C1A74FB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>
              <a:off x="5758508" y="1147967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9B8C607E-C5C2-4ABB-8787-2168A4A25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1700" y="1466561"/>
              <a:ext cx="149749" cy="155266"/>
            </a:xfrm>
            <a:prstGeom prst="rect">
              <a:avLst/>
            </a:prstGeom>
          </p:spPr>
        </p:pic>
        <p:cxnSp>
          <p:nvCxnSpPr>
            <p:cNvPr id="51" name="直接箭头连接符 261">
              <a:extLst>
                <a:ext uri="{FF2B5EF4-FFF2-40B4-BE49-F238E27FC236}">
                  <a16:creationId xmlns:a16="http://schemas.microsoft.com/office/drawing/2014/main" id="{C144F32B-B4B9-4E16-97B1-8D3168C4F3D3}"/>
                </a:ext>
              </a:extLst>
            </p:cNvPr>
            <p:cNvCxnSpPr>
              <a:cxnSpLocks/>
            </p:cNvCxnSpPr>
            <p:nvPr/>
          </p:nvCxnSpPr>
          <p:spPr>
            <a:xfrm>
              <a:off x="5763189" y="1552951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立方体 51">
              <a:extLst>
                <a:ext uri="{FF2B5EF4-FFF2-40B4-BE49-F238E27FC236}">
                  <a16:creationId xmlns:a16="http://schemas.microsoft.com/office/drawing/2014/main" id="{366B375A-F0C9-4BC8-BC76-944F43454B1C}"/>
                </a:ext>
              </a:extLst>
            </p:cNvPr>
            <p:cNvSpPr/>
            <p:nvPr/>
          </p:nvSpPr>
          <p:spPr>
            <a:xfrm>
              <a:off x="1636800" y="2345771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立方体 52">
              <a:extLst>
                <a:ext uri="{FF2B5EF4-FFF2-40B4-BE49-F238E27FC236}">
                  <a16:creationId xmlns:a16="http://schemas.microsoft.com/office/drawing/2014/main" id="{103AB1AB-B75A-430D-875A-C7B37EC31172}"/>
                </a:ext>
              </a:extLst>
            </p:cNvPr>
            <p:cNvSpPr/>
            <p:nvPr/>
          </p:nvSpPr>
          <p:spPr>
            <a:xfrm>
              <a:off x="1685966" y="2345771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立方体 53">
              <a:extLst>
                <a:ext uri="{FF2B5EF4-FFF2-40B4-BE49-F238E27FC236}">
                  <a16:creationId xmlns:a16="http://schemas.microsoft.com/office/drawing/2014/main" id="{74C3B671-2196-4B0F-BCCD-DE38FE385325}"/>
                </a:ext>
              </a:extLst>
            </p:cNvPr>
            <p:cNvSpPr/>
            <p:nvPr/>
          </p:nvSpPr>
          <p:spPr>
            <a:xfrm>
              <a:off x="1729987" y="2345771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96F808E3-C3A2-42B8-A4A3-FC7C6B46D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0528" y="2594339"/>
              <a:ext cx="149749" cy="155266"/>
            </a:xfrm>
            <a:prstGeom prst="rect">
              <a:avLst/>
            </a:prstGeom>
          </p:spPr>
        </p:pic>
        <p:cxnSp>
          <p:nvCxnSpPr>
            <p:cNvPr id="56" name="直接箭头连接符 81">
              <a:extLst>
                <a:ext uri="{FF2B5EF4-FFF2-40B4-BE49-F238E27FC236}">
                  <a16:creationId xmlns:a16="http://schemas.microsoft.com/office/drawing/2014/main" id="{0BBA5770-1CB4-41DE-9674-7E4A86136944}"/>
                </a:ext>
              </a:extLst>
            </p:cNvPr>
            <p:cNvCxnSpPr>
              <a:cxnSpLocks/>
            </p:cNvCxnSpPr>
            <p:nvPr/>
          </p:nvCxnSpPr>
          <p:spPr>
            <a:xfrm>
              <a:off x="1407472" y="2667946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箭头连接符 82">
              <a:extLst>
                <a:ext uri="{FF2B5EF4-FFF2-40B4-BE49-F238E27FC236}">
                  <a16:creationId xmlns:a16="http://schemas.microsoft.com/office/drawing/2014/main" id="{7D276524-D946-4CD7-A9C8-0B40ABAEEF57}"/>
                </a:ext>
              </a:extLst>
            </p:cNvPr>
            <p:cNvCxnSpPr>
              <a:cxnSpLocks/>
            </p:cNvCxnSpPr>
            <p:nvPr/>
          </p:nvCxnSpPr>
          <p:spPr>
            <a:xfrm>
              <a:off x="1907713" y="2680729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立方体 57">
              <a:extLst>
                <a:ext uri="{FF2B5EF4-FFF2-40B4-BE49-F238E27FC236}">
                  <a16:creationId xmlns:a16="http://schemas.microsoft.com/office/drawing/2014/main" id="{10A5A1B5-F5D7-4118-B749-FFADA4C726B3}"/>
                </a:ext>
              </a:extLst>
            </p:cNvPr>
            <p:cNvSpPr/>
            <p:nvPr/>
          </p:nvSpPr>
          <p:spPr>
            <a:xfrm rot="2696801">
              <a:off x="1806595" y="2016798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连接符: 肘形 84">
              <a:extLst>
                <a:ext uri="{FF2B5EF4-FFF2-40B4-BE49-F238E27FC236}">
                  <a16:creationId xmlns:a16="http://schemas.microsoft.com/office/drawing/2014/main" id="{CF01A148-FE40-42F5-8AAE-24A6E9E1CCA1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rot="5400000" flipH="1" flipV="1">
              <a:off x="1436738" y="2309405"/>
              <a:ext cx="425368" cy="291714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连接符: 肘形 85">
              <a:extLst>
                <a:ext uri="{FF2B5EF4-FFF2-40B4-BE49-F238E27FC236}">
                  <a16:creationId xmlns:a16="http://schemas.microsoft.com/office/drawing/2014/main" id="{687EE04B-03A1-471F-A426-B8394AB1A0D6}"/>
                </a:ext>
              </a:extLst>
            </p:cNvPr>
            <p:cNvCxnSpPr>
              <a:cxnSpLocks/>
              <a:stCxn id="58" idx="5"/>
              <a:endCxn id="55" idx="0"/>
            </p:cNvCxnSpPr>
            <p:nvPr/>
          </p:nvCxnSpPr>
          <p:spPr>
            <a:xfrm>
              <a:off x="1887203" y="2248788"/>
              <a:ext cx="308200" cy="3455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86">
              <a:extLst>
                <a:ext uri="{FF2B5EF4-FFF2-40B4-BE49-F238E27FC236}">
                  <a16:creationId xmlns:a16="http://schemas.microsoft.com/office/drawing/2014/main" id="{E08C13E5-2F9E-4FB6-9A8B-54C2C01FBC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0277" y="2671971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立方体 61">
              <a:extLst>
                <a:ext uri="{FF2B5EF4-FFF2-40B4-BE49-F238E27FC236}">
                  <a16:creationId xmlns:a16="http://schemas.microsoft.com/office/drawing/2014/main" id="{9C7AFDB7-8289-4C59-BAF1-FF35EC2434A9}"/>
                </a:ext>
              </a:extLst>
            </p:cNvPr>
            <p:cNvSpPr/>
            <p:nvPr/>
          </p:nvSpPr>
          <p:spPr>
            <a:xfrm>
              <a:off x="2305835" y="2345771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63" name="直接箭头连接符 88">
              <a:extLst>
                <a:ext uri="{FF2B5EF4-FFF2-40B4-BE49-F238E27FC236}">
                  <a16:creationId xmlns:a16="http://schemas.microsoft.com/office/drawing/2014/main" id="{9C1654F2-44E9-4ACF-BE31-8ED689E4615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230" y="2680729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立方体 63">
              <a:extLst>
                <a:ext uri="{FF2B5EF4-FFF2-40B4-BE49-F238E27FC236}">
                  <a16:creationId xmlns:a16="http://schemas.microsoft.com/office/drawing/2014/main" id="{D891CE50-BF8B-4A3F-9ABC-302C9B115DAE}"/>
                </a:ext>
              </a:extLst>
            </p:cNvPr>
            <p:cNvSpPr/>
            <p:nvPr/>
          </p:nvSpPr>
          <p:spPr>
            <a:xfrm>
              <a:off x="2605245" y="2345771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tx2">
                <a:lumMod val="20000"/>
                <a:lumOff val="80000"/>
                <a:alpha val="3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立方体 64">
              <a:extLst>
                <a:ext uri="{FF2B5EF4-FFF2-40B4-BE49-F238E27FC236}">
                  <a16:creationId xmlns:a16="http://schemas.microsoft.com/office/drawing/2014/main" id="{47A42C45-7BE8-4F07-A244-338D5DCBDFB0}"/>
                </a:ext>
              </a:extLst>
            </p:cNvPr>
            <p:cNvSpPr/>
            <p:nvPr/>
          </p:nvSpPr>
          <p:spPr>
            <a:xfrm rot="2696801">
              <a:off x="2783841" y="2039003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" name="连接符: 肘形 91">
              <a:extLst>
                <a:ext uri="{FF2B5EF4-FFF2-40B4-BE49-F238E27FC236}">
                  <a16:creationId xmlns:a16="http://schemas.microsoft.com/office/drawing/2014/main" id="{4566DD83-AF03-43A9-83B2-A3BEBE5BFF1D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rot="5400000" flipH="1" flipV="1">
              <a:off x="2463995" y="2367821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连接符: 肘形 92">
              <a:extLst>
                <a:ext uri="{FF2B5EF4-FFF2-40B4-BE49-F238E27FC236}">
                  <a16:creationId xmlns:a16="http://schemas.microsoft.com/office/drawing/2014/main" id="{4C74BE1F-4741-4DC2-890D-8343135025BB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>
              <a:off x="2869978" y="2271718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5B47EA23-D7CF-4B15-811B-79C2602A8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170" y="2590312"/>
              <a:ext cx="149749" cy="155266"/>
            </a:xfrm>
            <a:prstGeom prst="rect">
              <a:avLst/>
            </a:prstGeom>
          </p:spPr>
        </p:pic>
        <p:cxnSp>
          <p:nvCxnSpPr>
            <p:cNvPr id="69" name="直接箭头连接符 94">
              <a:extLst>
                <a:ext uri="{FF2B5EF4-FFF2-40B4-BE49-F238E27FC236}">
                  <a16:creationId xmlns:a16="http://schemas.microsoft.com/office/drawing/2014/main" id="{B5D29715-82F4-4807-8C86-A65C69459192}"/>
                </a:ext>
              </a:extLst>
            </p:cNvPr>
            <p:cNvCxnSpPr>
              <a:cxnSpLocks/>
            </p:cNvCxnSpPr>
            <p:nvPr/>
          </p:nvCxnSpPr>
          <p:spPr>
            <a:xfrm>
              <a:off x="2874659" y="2676703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箭头连接符 95">
              <a:extLst>
                <a:ext uri="{FF2B5EF4-FFF2-40B4-BE49-F238E27FC236}">
                  <a16:creationId xmlns:a16="http://schemas.microsoft.com/office/drawing/2014/main" id="{9A6896BA-64EF-409A-820A-5CEEF9901E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2920" y="2667945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立方体 70">
              <a:extLst>
                <a:ext uri="{FF2B5EF4-FFF2-40B4-BE49-F238E27FC236}">
                  <a16:creationId xmlns:a16="http://schemas.microsoft.com/office/drawing/2014/main" id="{749BE17D-F00C-43E4-8D26-ED3D1DE2A27F}"/>
                </a:ext>
              </a:extLst>
            </p:cNvPr>
            <p:cNvSpPr/>
            <p:nvPr/>
          </p:nvSpPr>
          <p:spPr>
            <a:xfrm>
              <a:off x="3275498" y="2342038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2" name="直接箭头连接符 97">
              <a:extLst>
                <a:ext uri="{FF2B5EF4-FFF2-40B4-BE49-F238E27FC236}">
                  <a16:creationId xmlns:a16="http://schemas.microsoft.com/office/drawing/2014/main" id="{A993CED2-D706-4769-B224-384601E32EED}"/>
                </a:ext>
              </a:extLst>
            </p:cNvPr>
            <p:cNvCxnSpPr>
              <a:cxnSpLocks/>
            </p:cNvCxnSpPr>
            <p:nvPr/>
          </p:nvCxnSpPr>
          <p:spPr>
            <a:xfrm>
              <a:off x="3387740" y="2676995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立方体 72">
              <a:extLst>
                <a:ext uri="{FF2B5EF4-FFF2-40B4-BE49-F238E27FC236}">
                  <a16:creationId xmlns:a16="http://schemas.microsoft.com/office/drawing/2014/main" id="{DB6222B9-3EBC-49F6-97FD-AC4D851E2721}"/>
                </a:ext>
              </a:extLst>
            </p:cNvPr>
            <p:cNvSpPr/>
            <p:nvPr/>
          </p:nvSpPr>
          <p:spPr>
            <a:xfrm>
              <a:off x="3561755" y="2342038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立方体 73">
              <a:extLst>
                <a:ext uri="{FF2B5EF4-FFF2-40B4-BE49-F238E27FC236}">
                  <a16:creationId xmlns:a16="http://schemas.microsoft.com/office/drawing/2014/main" id="{F5784C5F-5039-4AF9-8C7E-C996636E5D34}"/>
                </a:ext>
              </a:extLst>
            </p:cNvPr>
            <p:cNvSpPr/>
            <p:nvPr/>
          </p:nvSpPr>
          <p:spPr>
            <a:xfrm rot="2696801">
              <a:off x="3740351" y="2035269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5" name="连接符: 肘形 100">
              <a:extLst>
                <a:ext uri="{FF2B5EF4-FFF2-40B4-BE49-F238E27FC236}">
                  <a16:creationId xmlns:a16="http://schemas.microsoft.com/office/drawing/2014/main" id="{59252CAF-094C-435D-A040-FF5A34203820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 rot="5400000" flipH="1" flipV="1">
              <a:off x="3420505" y="2364088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连接符: 肘形 101">
              <a:extLst>
                <a:ext uri="{FF2B5EF4-FFF2-40B4-BE49-F238E27FC236}">
                  <a16:creationId xmlns:a16="http://schemas.microsoft.com/office/drawing/2014/main" id="{046555EE-0779-444B-8793-9818AE9D10F4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>
              <a:off x="3826488" y="2267985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BD3C1000-5610-4CAB-A9AA-A9231C27C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9680" y="2586579"/>
              <a:ext cx="149749" cy="155266"/>
            </a:xfrm>
            <a:prstGeom prst="rect">
              <a:avLst/>
            </a:prstGeom>
          </p:spPr>
        </p:pic>
        <p:cxnSp>
          <p:nvCxnSpPr>
            <p:cNvPr id="78" name="直接箭头连接符 103">
              <a:extLst>
                <a:ext uri="{FF2B5EF4-FFF2-40B4-BE49-F238E27FC236}">
                  <a16:creationId xmlns:a16="http://schemas.microsoft.com/office/drawing/2014/main" id="{C62F614D-FE60-4205-ABA2-876E979CD895}"/>
                </a:ext>
              </a:extLst>
            </p:cNvPr>
            <p:cNvCxnSpPr>
              <a:cxnSpLocks/>
            </p:cNvCxnSpPr>
            <p:nvPr/>
          </p:nvCxnSpPr>
          <p:spPr>
            <a:xfrm>
              <a:off x="3831169" y="2672969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箭头连接符 244">
              <a:extLst>
                <a:ext uri="{FF2B5EF4-FFF2-40B4-BE49-F238E27FC236}">
                  <a16:creationId xmlns:a16="http://schemas.microsoft.com/office/drawing/2014/main" id="{843D377E-678A-41ED-A927-395FDDDE2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2297" y="2668386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立方体 79">
              <a:extLst>
                <a:ext uri="{FF2B5EF4-FFF2-40B4-BE49-F238E27FC236}">
                  <a16:creationId xmlns:a16="http://schemas.microsoft.com/office/drawing/2014/main" id="{DBD9C5CE-4F23-43F4-8D81-9210F3C2CD4E}"/>
                </a:ext>
              </a:extLst>
            </p:cNvPr>
            <p:cNvSpPr/>
            <p:nvPr/>
          </p:nvSpPr>
          <p:spPr>
            <a:xfrm>
              <a:off x="4237855" y="2342186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1" name="直接箭头连接符 246">
              <a:extLst>
                <a:ext uri="{FF2B5EF4-FFF2-40B4-BE49-F238E27FC236}">
                  <a16:creationId xmlns:a16="http://schemas.microsoft.com/office/drawing/2014/main" id="{26B26C9B-F3BE-43A9-B99C-7B461FD6754F}"/>
                </a:ext>
              </a:extLst>
            </p:cNvPr>
            <p:cNvCxnSpPr>
              <a:cxnSpLocks/>
            </p:cNvCxnSpPr>
            <p:nvPr/>
          </p:nvCxnSpPr>
          <p:spPr>
            <a:xfrm>
              <a:off x="4363250" y="2677144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立方体 81">
              <a:extLst>
                <a:ext uri="{FF2B5EF4-FFF2-40B4-BE49-F238E27FC236}">
                  <a16:creationId xmlns:a16="http://schemas.microsoft.com/office/drawing/2014/main" id="{BD6B22ED-C053-4A37-99D2-FE515F9099A1}"/>
                </a:ext>
              </a:extLst>
            </p:cNvPr>
            <p:cNvSpPr/>
            <p:nvPr/>
          </p:nvSpPr>
          <p:spPr>
            <a:xfrm>
              <a:off x="4537265" y="2342186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tx2">
                <a:lumMod val="20000"/>
                <a:lumOff val="80000"/>
                <a:alpha val="3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立方体 82">
              <a:extLst>
                <a:ext uri="{FF2B5EF4-FFF2-40B4-BE49-F238E27FC236}">
                  <a16:creationId xmlns:a16="http://schemas.microsoft.com/office/drawing/2014/main" id="{9BBFB4C1-7826-4662-ADE5-86702F3BC62E}"/>
                </a:ext>
              </a:extLst>
            </p:cNvPr>
            <p:cNvSpPr/>
            <p:nvPr/>
          </p:nvSpPr>
          <p:spPr>
            <a:xfrm rot="2696801">
              <a:off x="4715861" y="2035418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4" name="连接符: 肘形 249">
              <a:extLst>
                <a:ext uri="{FF2B5EF4-FFF2-40B4-BE49-F238E27FC236}">
                  <a16:creationId xmlns:a16="http://schemas.microsoft.com/office/drawing/2014/main" id="{5BACF2F3-FA65-4DF1-A3B3-15860B0B8F79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 rot="5400000" flipH="1" flipV="1">
              <a:off x="4396015" y="2364236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连接符: 肘形 250">
              <a:extLst>
                <a:ext uri="{FF2B5EF4-FFF2-40B4-BE49-F238E27FC236}">
                  <a16:creationId xmlns:a16="http://schemas.microsoft.com/office/drawing/2014/main" id="{A570E27F-4DD4-407B-85A3-826E16E5626B}"/>
                </a:ext>
              </a:extLst>
            </p:cNvPr>
            <p:cNvCxnSpPr>
              <a:cxnSpLocks/>
              <a:endCxn id="86" idx="0"/>
            </p:cNvCxnSpPr>
            <p:nvPr/>
          </p:nvCxnSpPr>
          <p:spPr>
            <a:xfrm>
              <a:off x="4801998" y="2268133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852F3009-5614-48B3-9D4A-5B45CEF2E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190" y="2586727"/>
              <a:ext cx="149749" cy="155266"/>
            </a:xfrm>
            <a:prstGeom prst="rect">
              <a:avLst/>
            </a:prstGeom>
          </p:spPr>
        </p:pic>
        <p:cxnSp>
          <p:nvCxnSpPr>
            <p:cNvPr id="87" name="直接箭头连接符 252">
              <a:extLst>
                <a:ext uri="{FF2B5EF4-FFF2-40B4-BE49-F238E27FC236}">
                  <a16:creationId xmlns:a16="http://schemas.microsoft.com/office/drawing/2014/main" id="{187E2307-D9A1-4B44-A8B9-57293AF4ADEB}"/>
                </a:ext>
              </a:extLst>
            </p:cNvPr>
            <p:cNvCxnSpPr>
              <a:cxnSpLocks/>
            </p:cNvCxnSpPr>
            <p:nvPr/>
          </p:nvCxnSpPr>
          <p:spPr>
            <a:xfrm>
              <a:off x="4806679" y="2673118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箭头连接符 253">
              <a:extLst>
                <a:ext uri="{FF2B5EF4-FFF2-40B4-BE49-F238E27FC236}">
                  <a16:creationId xmlns:a16="http://schemas.microsoft.com/office/drawing/2014/main" id="{49672444-A583-4FCC-8AC4-0382A8788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4940" y="2664360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立方体 88">
              <a:extLst>
                <a:ext uri="{FF2B5EF4-FFF2-40B4-BE49-F238E27FC236}">
                  <a16:creationId xmlns:a16="http://schemas.microsoft.com/office/drawing/2014/main" id="{1FB1567C-C890-41F6-885C-E07C0B91E1F7}"/>
                </a:ext>
              </a:extLst>
            </p:cNvPr>
            <p:cNvSpPr/>
            <p:nvPr/>
          </p:nvSpPr>
          <p:spPr>
            <a:xfrm>
              <a:off x="5207518" y="2338453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0" name="直接箭头连接符 255">
              <a:extLst>
                <a:ext uri="{FF2B5EF4-FFF2-40B4-BE49-F238E27FC236}">
                  <a16:creationId xmlns:a16="http://schemas.microsoft.com/office/drawing/2014/main" id="{91CAEB0A-6918-42FB-8532-7F77EA50BC0A}"/>
                </a:ext>
              </a:extLst>
            </p:cNvPr>
            <p:cNvCxnSpPr>
              <a:cxnSpLocks/>
            </p:cNvCxnSpPr>
            <p:nvPr/>
          </p:nvCxnSpPr>
          <p:spPr>
            <a:xfrm>
              <a:off x="5319760" y="2673410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立方体 90">
              <a:extLst>
                <a:ext uri="{FF2B5EF4-FFF2-40B4-BE49-F238E27FC236}">
                  <a16:creationId xmlns:a16="http://schemas.microsoft.com/office/drawing/2014/main" id="{EAEF58E3-2E7C-4064-8402-FDFD8750AA1F}"/>
                </a:ext>
              </a:extLst>
            </p:cNvPr>
            <p:cNvSpPr/>
            <p:nvPr/>
          </p:nvSpPr>
          <p:spPr>
            <a:xfrm>
              <a:off x="5493775" y="2338453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立方体 91">
              <a:extLst>
                <a:ext uri="{FF2B5EF4-FFF2-40B4-BE49-F238E27FC236}">
                  <a16:creationId xmlns:a16="http://schemas.microsoft.com/office/drawing/2014/main" id="{C9D87630-4C23-43BA-90B5-4D91F3E88CA3}"/>
                </a:ext>
              </a:extLst>
            </p:cNvPr>
            <p:cNvSpPr/>
            <p:nvPr/>
          </p:nvSpPr>
          <p:spPr>
            <a:xfrm rot="2696801">
              <a:off x="5672371" y="2031684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3" name="连接符: 肘形 258">
              <a:extLst>
                <a:ext uri="{FF2B5EF4-FFF2-40B4-BE49-F238E27FC236}">
                  <a16:creationId xmlns:a16="http://schemas.microsoft.com/office/drawing/2014/main" id="{FF8BAD58-5EA2-4D3F-9B23-FC8FCC199FAA}"/>
                </a:ext>
              </a:extLst>
            </p:cNvPr>
            <p:cNvCxnSpPr>
              <a:cxnSpLocks/>
              <a:endCxn id="92" idx="2"/>
            </p:cNvCxnSpPr>
            <p:nvPr/>
          </p:nvCxnSpPr>
          <p:spPr>
            <a:xfrm rot="5400000" flipH="1" flipV="1">
              <a:off x="5352525" y="2360503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连接符: 肘形 259">
              <a:extLst>
                <a:ext uri="{FF2B5EF4-FFF2-40B4-BE49-F238E27FC236}">
                  <a16:creationId xmlns:a16="http://schemas.microsoft.com/office/drawing/2014/main" id="{706023DB-55BE-4585-B9E1-26AFDB35E2DA}"/>
                </a:ext>
              </a:extLst>
            </p:cNvPr>
            <p:cNvCxnSpPr>
              <a:cxnSpLocks/>
              <a:endCxn id="95" idx="0"/>
            </p:cNvCxnSpPr>
            <p:nvPr/>
          </p:nvCxnSpPr>
          <p:spPr>
            <a:xfrm>
              <a:off x="5758508" y="2264400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556D74CB-C1A1-45E2-B9F2-ED606B21B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1700" y="2582994"/>
              <a:ext cx="149749" cy="155266"/>
            </a:xfrm>
            <a:prstGeom prst="rect">
              <a:avLst/>
            </a:prstGeom>
          </p:spPr>
        </p:pic>
        <p:cxnSp>
          <p:nvCxnSpPr>
            <p:cNvPr id="96" name="直接箭头连接符 261">
              <a:extLst>
                <a:ext uri="{FF2B5EF4-FFF2-40B4-BE49-F238E27FC236}">
                  <a16:creationId xmlns:a16="http://schemas.microsoft.com/office/drawing/2014/main" id="{D234E306-99BE-49CF-AE35-6C59E189DC81}"/>
                </a:ext>
              </a:extLst>
            </p:cNvPr>
            <p:cNvCxnSpPr>
              <a:cxnSpLocks/>
            </p:cNvCxnSpPr>
            <p:nvPr/>
          </p:nvCxnSpPr>
          <p:spPr>
            <a:xfrm>
              <a:off x="5763189" y="2669384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立方体 96">
              <a:extLst>
                <a:ext uri="{FF2B5EF4-FFF2-40B4-BE49-F238E27FC236}">
                  <a16:creationId xmlns:a16="http://schemas.microsoft.com/office/drawing/2014/main" id="{9775052B-34DD-4957-95CE-178EBFC9AD01}"/>
                </a:ext>
              </a:extLst>
            </p:cNvPr>
            <p:cNvSpPr/>
            <p:nvPr/>
          </p:nvSpPr>
          <p:spPr>
            <a:xfrm>
              <a:off x="1636800" y="3559237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立方体 97">
              <a:extLst>
                <a:ext uri="{FF2B5EF4-FFF2-40B4-BE49-F238E27FC236}">
                  <a16:creationId xmlns:a16="http://schemas.microsoft.com/office/drawing/2014/main" id="{2D78A4DD-702A-4BEF-A31E-A5685695E435}"/>
                </a:ext>
              </a:extLst>
            </p:cNvPr>
            <p:cNvSpPr/>
            <p:nvPr/>
          </p:nvSpPr>
          <p:spPr>
            <a:xfrm>
              <a:off x="1685966" y="3559237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立方体 98">
              <a:extLst>
                <a:ext uri="{FF2B5EF4-FFF2-40B4-BE49-F238E27FC236}">
                  <a16:creationId xmlns:a16="http://schemas.microsoft.com/office/drawing/2014/main" id="{63374F58-0822-497D-8868-7A3C93863C9D}"/>
                </a:ext>
              </a:extLst>
            </p:cNvPr>
            <p:cNvSpPr/>
            <p:nvPr/>
          </p:nvSpPr>
          <p:spPr>
            <a:xfrm>
              <a:off x="1729987" y="3559237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7FAB87F0-6599-43DF-BB17-C90A27AF9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0528" y="3807805"/>
              <a:ext cx="149749" cy="155266"/>
            </a:xfrm>
            <a:prstGeom prst="rect">
              <a:avLst/>
            </a:prstGeom>
          </p:spPr>
        </p:pic>
        <p:cxnSp>
          <p:nvCxnSpPr>
            <p:cNvPr id="101" name="直接箭头连接符 81">
              <a:extLst>
                <a:ext uri="{FF2B5EF4-FFF2-40B4-BE49-F238E27FC236}">
                  <a16:creationId xmlns:a16="http://schemas.microsoft.com/office/drawing/2014/main" id="{3E82D711-21BE-458E-87AD-D9EB735FFCB3}"/>
                </a:ext>
              </a:extLst>
            </p:cNvPr>
            <p:cNvCxnSpPr>
              <a:cxnSpLocks/>
            </p:cNvCxnSpPr>
            <p:nvPr/>
          </p:nvCxnSpPr>
          <p:spPr>
            <a:xfrm>
              <a:off x="1407472" y="3881412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接箭头连接符 82">
              <a:extLst>
                <a:ext uri="{FF2B5EF4-FFF2-40B4-BE49-F238E27FC236}">
                  <a16:creationId xmlns:a16="http://schemas.microsoft.com/office/drawing/2014/main" id="{5B623E01-4216-4405-A636-A73640F65C3B}"/>
                </a:ext>
              </a:extLst>
            </p:cNvPr>
            <p:cNvCxnSpPr>
              <a:cxnSpLocks/>
            </p:cNvCxnSpPr>
            <p:nvPr/>
          </p:nvCxnSpPr>
          <p:spPr>
            <a:xfrm>
              <a:off x="1907713" y="3894195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立方体 102">
              <a:extLst>
                <a:ext uri="{FF2B5EF4-FFF2-40B4-BE49-F238E27FC236}">
                  <a16:creationId xmlns:a16="http://schemas.microsoft.com/office/drawing/2014/main" id="{79D2D184-FF95-44F1-BCD2-2A0F4B468B80}"/>
                </a:ext>
              </a:extLst>
            </p:cNvPr>
            <p:cNvSpPr/>
            <p:nvPr/>
          </p:nvSpPr>
          <p:spPr>
            <a:xfrm rot="2696801">
              <a:off x="1806595" y="3230264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4" name="连接符: 肘形 84">
              <a:extLst>
                <a:ext uri="{FF2B5EF4-FFF2-40B4-BE49-F238E27FC236}">
                  <a16:creationId xmlns:a16="http://schemas.microsoft.com/office/drawing/2014/main" id="{750435A6-9633-4223-8284-263048AB27FE}"/>
                </a:ext>
              </a:extLst>
            </p:cNvPr>
            <p:cNvCxnSpPr>
              <a:cxnSpLocks/>
              <a:endCxn id="103" idx="2"/>
            </p:cNvCxnSpPr>
            <p:nvPr/>
          </p:nvCxnSpPr>
          <p:spPr>
            <a:xfrm rot="5400000" flipH="1" flipV="1">
              <a:off x="1436738" y="3522871"/>
              <a:ext cx="425368" cy="291714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连接符: 肘形 85">
              <a:extLst>
                <a:ext uri="{FF2B5EF4-FFF2-40B4-BE49-F238E27FC236}">
                  <a16:creationId xmlns:a16="http://schemas.microsoft.com/office/drawing/2014/main" id="{E5639F67-B18E-4C8D-B57A-E3D236ABB2CE}"/>
                </a:ext>
              </a:extLst>
            </p:cNvPr>
            <p:cNvCxnSpPr>
              <a:cxnSpLocks/>
              <a:stCxn id="103" idx="5"/>
              <a:endCxn id="100" idx="0"/>
            </p:cNvCxnSpPr>
            <p:nvPr/>
          </p:nvCxnSpPr>
          <p:spPr>
            <a:xfrm>
              <a:off x="1887203" y="3462254"/>
              <a:ext cx="308200" cy="3455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箭头连接符 86">
              <a:extLst>
                <a:ext uri="{FF2B5EF4-FFF2-40B4-BE49-F238E27FC236}">
                  <a16:creationId xmlns:a16="http://schemas.microsoft.com/office/drawing/2014/main" id="{014568E4-8AE4-4254-A747-527FF8272D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0277" y="3885437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立方体 106">
              <a:extLst>
                <a:ext uri="{FF2B5EF4-FFF2-40B4-BE49-F238E27FC236}">
                  <a16:creationId xmlns:a16="http://schemas.microsoft.com/office/drawing/2014/main" id="{5D2C0680-24CD-4A7F-AAF0-7CE201C8670B}"/>
                </a:ext>
              </a:extLst>
            </p:cNvPr>
            <p:cNvSpPr/>
            <p:nvPr/>
          </p:nvSpPr>
          <p:spPr>
            <a:xfrm>
              <a:off x="2305835" y="3559237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08" name="直接箭头连接符 88">
              <a:extLst>
                <a:ext uri="{FF2B5EF4-FFF2-40B4-BE49-F238E27FC236}">
                  <a16:creationId xmlns:a16="http://schemas.microsoft.com/office/drawing/2014/main" id="{04C9AF70-0AE3-4E98-B6D5-7A97A85E5D3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230" y="3894195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立方体 108">
              <a:extLst>
                <a:ext uri="{FF2B5EF4-FFF2-40B4-BE49-F238E27FC236}">
                  <a16:creationId xmlns:a16="http://schemas.microsoft.com/office/drawing/2014/main" id="{AC6CDA66-7CAC-4C39-AB27-0D3FFC695C69}"/>
                </a:ext>
              </a:extLst>
            </p:cNvPr>
            <p:cNvSpPr/>
            <p:nvPr/>
          </p:nvSpPr>
          <p:spPr>
            <a:xfrm>
              <a:off x="2605245" y="3559237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tx2">
                <a:lumMod val="20000"/>
                <a:lumOff val="80000"/>
                <a:alpha val="3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立方体 109">
              <a:extLst>
                <a:ext uri="{FF2B5EF4-FFF2-40B4-BE49-F238E27FC236}">
                  <a16:creationId xmlns:a16="http://schemas.microsoft.com/office/drawing/2014/main" id="{C2C97DA1-5B47-49F3-AA13-8F748DBE82FF}"/>
                </a:ext>
              </a:extLst>
            </p:cNvPr>
            <p:cNvSpPr/>
            <p:nvPr/>
          </p:nvSpPr>
          <p:spPr>
            <a:xfrm rot="2696801">
              <a:off x="2783841" y="3252469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连接符: 肘形 91">
              <a:extLst>
                <a:ext uri="{FF2B5EF4-FFF2-40B4-BE49-F238E27FC236}">
                  <a16:creationId xmlns:a16="http://schemas.microsoft.com/office/drawing/2014/main" id="{995B7A6F-26CF-4FC0-9427-2625C86A3B6D}"/>
                </a:ext>
              </a:extLst>
            </p:cNvPr>
            <p:cNvCxnSpPr>
              <a:cxnSpLocks/>
              <a:endCxn id="110" idx="2"/>
            </p:cNvCxnSpPr>
            <p:nvPr/>
          </p:nvCxnSpPr>
          <p:spPr>
            <a:xfrm rot="5400000" flipH="1" flipV="1">
              <a:off x="2463995" y="3581287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连接符: 肘形 92">
              <a:extLst>
                <a:ext uri="{FF2B5EF4-FFF2-40B4-BE49-F238E27FC236}">
                  <a16:creationId xmlns:a16="http://schemas.microsoft.com/office/drawing/2014/main" id="{37118D90-AE70-4DE7-A41C-B2FD94A67E39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>
              <a:off x="2869978" y="3485184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42668521-97EC-49AD-8082-B5267FED9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170" y="3803778"/>
              <a:ext cx="149749" cy="155266"/>
            </a:xfrm>
            <a:prstGeom prst="rect">
              <a:avLst/>
            </a:prstGeom>
          </p:spPr>
        </p:pic>
        <p:cxnSp>
          <p:nvCxnSpPr>
            <p:cNvPr id="114" name="直接箭头连接符 94">
              <a:extLst>
                <a:ext uri="{FF2B5EF4-FFF2-40B4-BE49-F238E27FC236}">
                  <a16:creationId xmlns:a16="http://schemas.microsoft.com/office/drawing/2014/main" id="{2F9373DC-295C-4F8F-8310-195943667319}"/>
                </a:ext>
              </a:extLst>
            </p:cNvPr>
            <p:cNvCxnSpPr>
              <a:cxnSpLocks/>
            </p:cNvCxnSpPr>
            <p:nvPr/>
          </p:nvCxnSpPr>
          <p:spPr>
            <a:xfrm>
              <a:off x="2874659" y="3890169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箭头连接符 95">
              <a:extLst>
                <a:ext uri="{FF2B5EF4-FFF2-40B4-BE49-F238E27FC236}">
                  <a16:creationId xmlns:a16="http://schemas.microsoft.com/office/drawing/2014/main" id="{1FDB5491-1D77-472B-ADBF-6DE083C714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2920" y="3881411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立方体 115">
              <a:extLst>
                <a:ext uri="{FF2B5EF4-FFF2-40B4-BE49-F238E27FC236}">
                  <a16:creationId xmlns:a16="http://schemas.microsoft.com/office/drawing/2014/main" id="{4BDDC860-B3E3-40EC-A5EA-3EDB98328B53}"/>
                </a:ext>
              </a:extLst>
            </p:cNvPr>
            <p:cNvSpPr/>
            <p:nvPr/>
          </p:nvSpPr>
          <p:spPr>
            <a:xfrm>
              <a:off x="3275498" y="3555504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17" name="直接箭头连接符 97">
              <a:extLst>
                <a:ext uri="{FF2B5EF4-FFF2-40B4-BE49-F238E27FC236}">
                  <a16:creationId xmlns:a16="http://schemas.microsoft.com/office/drawing/2014/main" id="{92A4D539-33BD-48BF-ABDE-6A997B089C37}"/>
                </a:ext>
              </a:extLst>
            </p:cNvPr>
            <p:cNvCxnSpPr>
              <a:cxnSpLocks/>
            </p:cNvCxnSpPr>
            <p:nvPr/>
          </p:nvCxnSpPr>
          <p:spPr>
            <a:xfrm>
              <a:off x="3387740" y="3890461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立方体 117">
              <a:extLst>
                <a:ext uri="{FF2B5EF4-FFF2-40B4-BE49-F238E27FC236}">
                  <a16:creationId xmlns:a16="http://schemas.microsoft.com/office/drawing/2014/main" id="{9B2919DD-5394-4419-9E2C-8446337A199B}"/>
                </a:ext>
              </a:extLst>
            </p:cNvPr>
            <p:cNvSpPr/>
            <p:nvPr/>
          </p:nvSpPr>
          <p:spPr>
            <a:xfrm>
              <a:off x="3561755" y="3555504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立方体 118">
              <a:extLst>
                <a:ext uri="{FF2B5EF4-FFF2-40B4-BE49-F238E27FC236}">
                  <a16:creationId xmlns:a16="http://schemas.microsoft.com/office/drawing/2014/main" id="{DD0054B4-9D99-487B-ABCD-15EF1108524C}"/>
                </a:ext>
              </a:extLst>
            </p:cNvPr>
            <p:cNvSpPr/>
            <p:nvPr/>
          </p:nvSpPr>
          <p:spPr>
            <a:xfrm rot="2696801">
              <a:off x="3740351" y="3248735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0" name="连接符: 肘形 100">
              <a:extLst>
                <a:ext uri="{FF2B5EF4-FFF2-40B4-BE49-F238E27FC236}">
                  <a16:creationId xmlns:a16="http://schemas.microsoft.com/office/drawing/2014/main" id="{7016B7B6-27D2-47DC-AF0C-1EF50EFFA973}"/>
                </a:ext>
              </a:extLst>
            </p:cNvPr>
            <p:cNvCxnSpPr>
              <a:cxnSpLocks/>
              <a:endCxn id="119" idx="2"/>
            </p:cNvCxnSpPr>
            <p:nvPr/>
          </p:nvCxnSpPr>
          <p:spPr>
            <a:xfrm rot="5400000" flipH="1" flipV="1">
              <a:off x="3420505" y="3577554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连接符: 肘形 101">
              <a:extLst>
                <a:ext uri="{FF2B5EF4-FFF2-40B4-BE49-F238E27FC236}">
                  <a16:creationId xmlns:a16="http://schemas.microsoft.com/office/drawing/2014/main" id="{2333BBC6-C0E3-42CA-A333-1EEB8F555BB0}"/>
                </a:ext>
              </a:extLst>
            </p:cNvPr>
            <p:cNvCxnSpPr>
              <a:cxnSpLocks/>
              <a:endCxn id="122" idx="0"/>
            </p:cNvCxnSpPr>
            <p:nvPr/>
          </p:nvCxnSpPr>
          <p:spPr>
            <a:xfrm>
              <a:off x="3826488" y="3481451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2" name="图片 121">
              <a:extLst>
                <a:ext uri="{FF2B5EF4-FFF2-40B4-BE49-F238E27FC236}">
                  <a16:creationId xmlns:a16="http://schemas.microsoft.com/office/drawing/2014/main" id="{72C82A84-F9A6-4795-9ED1-CB6D878B6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9680" y="3800045"/>
              <a:ext cx="149749" cy="155266"/>
            </a:xfrm>
            <a:prstGeom prst="rect">
              <a:avLst/>
            </a:prstGeom>
          </p:spPr>
        </p:pic>
        <p:cxnSp>
          <p:nvCxnSpPr>
            <p:cNvPr id="123" name="直接箭头连接符 103">
              <a:extLst>
                <a:ext uri="{FF2B5EF4-FFF2-40B4-BE49-F238E27FC236}">
                  <a16:creationId xmlns:a16="http://schemas.microsoft.com/office/drawing/2014/main" id="{02FC1E6F-E9C9-412A-A49D-52016045F95C}"/>
                </a:ext>
              </a:extLst>
            </p:cNvPr>
            <p:cNvCxnSpPr>
              <a:cxnSpLocks/>
            </p:cNvCxnSpPr>
            <p:nvPr/>
          </p:nvCxnSpPr>
          <p:spPr>
            <a:xfrm>
              <a:off x="3831169" y="3886435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接箭头连接符 244">
              <a:extLst>
                <a:ext uri="{FF2B5EF4-FFF2-40B4-BE49-F238E27FC236}">
                  <a16:creationId xmlns:a16="http://schemas.microsoft.com/office/drawing/2014/main" id="{AEAFB617-282F-45DE-82EF-AE0485EED8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2297" y="3881852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5" name="立方体 124">
              <a:extLst>
                <a:ext uri="{FF2B5EF4-FFF2-40B4-BE49-F238E27FC236}">
                  <a16:creationId xmlns:a16="http://schemas.microsoft.com/office/drawing/2014/main" id="{2C294910-0737-40C1-A83E-2E5B215D3D50}"/>
                </a:ext>
              </a:extLst>
            </p:cNvPr>
            <p:cNvSpPr/>
            <p:nvPr/>
          </p:nvSpPr>
          <p:spPr>
            <a:xfrm>
              <a:off x="4237855" y="3555652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26" name="直接箭头连接符 246">
              <a:extLst>
                <a:ext uri="{FF2B5EF4-FFF2-40B4-BE49-F238E27FC236}">
                  <a16:creationId xmlns:a16="http://schemas.microsoft.com/office/drawing/2014/main" id="{3959F438-23E1-4795-BB75-2E1ECF3210AB}"/>
                </a:ext>
              </a:extLst>
            </p:cNvPr>
            <p:cNvCxnSpPr>
              <a:cxnSpLocks/>
            </p:cNvCxnSpPr>
            <p:nvPr/>
          </p:nvCxnSpPr>
          <p:spPr>
            <a:xfrm>
              <a:off x="4363250" y="3890610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7" name="立方体 126">
              <a:extLst>
                <a:ext uri="{FF2B5EF4-FFF2-40B4-BE49-F238E27FC236}">
                  <a16:creationId xmlns:a16="http://schemas.microsoft.com/office/drawing/2014/main" id="{5758981B-2733-4B1F-947C-1C0CF69B6A1D}"/>
                </a:ext>
              </a:extLst>
            </p:cNvPr>
            <p:cNvSpPr/>
            <p:nvPr/>
          </p:nvSpPr>
          <p:spPr>
            <a:xfrm>
              <a:off x="4537265" y="3555652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tx2">
                <a:lumMod val="20000"/>
                <a:lumOff val="80000"/>
                <a:alpha val="3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8" name="立方体 127">
              <a:extLst>
                <a:ext uri="{FF2B5EF4-FFF2-40B4-BE49-F238E27FC236}">
                  <a16:creationId xmlns:a16="http://schemas.microsoft.com/office/drawing/2014/main" id="{227A584B-C132-4D3F-A916-A203A1889F64}"/>
                </a:ext>
              </a:extLst>
            </p:cNvPr>
            <p:cNvSpPr/>
            <p:nvPr/>
          </p:nvSpPr>
          <p:spPr>
            <a:xfrm rot="2696801">
              <a:off x="4715861" y="3248884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9" name="连接符: 肘形 249">
              <a:extLst>
                <a:ext uri="{FF2B5EF4-FFF2-40B4-BE49-F238E27FC236}">
                  <a16:creationId xmlns:a16="http://schemas.microsoft.com/office/drawing/2014/main" id="{1E797586-9A0D-4D44-BFA6-616FDF9D4731}"/>
                </a:ext>
              </a:extLst>
            </p:cNvPr>
            <p:cNvCxnSpPr>
              <a:cxnSpLocks/>
              <a:endCxn id="128" idx="2"/>
            </p:cNvCxnSpPr>
            <p:nvPr/>
          </p:nvCxnSpPr>
          <p:spPr>
            <a:xfrm rot="5400000" flipH="1" flipV="1">
              <a:off x="4396015" y="3577702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连接符: 肘形 250">
              <a:extLst>
                <a:ext uri="{FF2B5EF4-FFF2-40B4-BE49-F238E27FC236}">
                  <a16:creationId xmlns:a16="http://schemas.microsoft.com/office/drawing/2014/main" id="{FDD248A8-67E0-4E5C-9759-8FD1B7103FB9}"/>
                </a:ext>
              </a:extLst>
            </p:cNvPr>
            <p:cNvCxnSpPr>
              <a:cxnSpLocks/>
              <a:endCxn id="131" idx="0"/>
            </p:cNvCxnSpPr>
            <p:nvPr/>
          </p:nvCxnSpPr>
          <p:spPr>
            <a:xfrm>
              <a:off x="4801998" y="3481599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04D57298-4CFC-468E-8D72-0F19AD95F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190" y="3800193"/>
              <a:ext cx="149749" cy="155266"/>
            </a:xfrm>
            <a:prstGeom prst="rect">
              <a:avLst/>
            </a:prstGeom>
          </p:spPr>
        </p:pic>
        <p:cxnSp>
          <p:nvCxnSpPr>
            <p:cNvPr id="132" name="直接箭头连接符 252">
              <a:extLst>
                <a:ext uri="{FF2B5EF4-FFF2-40B4-BE49-F238E27FC236}">
                  <a16:creationId xmlns:a16="http://schemas.microsoft.com/office/drawing/2014/main" id="{5D1D98BE-53E1-4244-854C-03DB363EF7BC}"/>
                </a:ext>
              </a:extLst>
            </p:cNvPr>
            <p:cNvCxnSpPr>
              <a:cxnSpLocks/>
            </p:cNvCxnSpPr>
            <p:nvPr/>
          </p:nvCxnSpPr>
          <p:spPr>
            <a:xfrm>
              <a:off x="4806679" y="3886584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直接箭头连接符 253">
              <a:extLst>
                <a:ext uri="{FF2B5EF4-FFF2-40B4-BE49-F238E27FC236}">
                  <a16:creationId xmlns:a16="http://schemas.microsoft.com/office/drawing/2014/main" id="{CB5D74ED-1217-42EC-9937-D4C4F6BC7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4940" y="3877826"/>
              <a:ext cx="79092" cy="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立方体 133">
              <a:extLst>
                <a:ext uri="{FF2B5EF4-FFF2-40B4-BE49-F238E27FC236}">
                  <a16:creationId xmlns:a16="http://schemas.microsoft.com/office/drawing/2014/main" id="{8B1DE578-27EC-41D4-9FD3-AE7A60BCB6B5}"/>
                </a:ext>
              </a:extLst>
            </p:cNvPr>
            <p:cNvSpPr/>
            <p:nvPr/>
          </p:nvSpPr>
          <p:spPr>
            <a:xfrm>
              <a:off x="5207518" y="3551919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35" name="直接箭头连接符 255">
              <a:extLst>
                <a:ext uri="{FF2B5EF4-FFF2-40B4-BE49-F238E27FC236}">
                  <a16:creationId xmlns:a16="http://schemas.microsoft.com/office/drawing/2014/main" id="{63063F93-B858-4A74-9930-B603E19F45E7}"/>
                </a:ext>
              </a:extLst>
            </p:cNvPr>
            <p:cNvCxnSpPr>
              <a:cxnSpLocks/>
            </p:cNvCxnSpPr>
            <p:nvPr/>
          </p:nvCxnSpPr>
          <p:spPr>
            <a:xfrm>
              <a:off x="5319760" y="3886876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立方体 135">
              <a:extLst>
                <a:ext uri="{FF2B5EF4-FFF2-40B4-BE49-F238E27FC236}">
                  <a16:creationId xmlns:a16="http://schemas.microsoft.com/office/drawing/2014/main" id="{9FC21E28-DD40-48FE-A297-C6AF9E43D2B1}"/>
                </a:ext>
              </a:extLst>
            </p:cNvPr>
            <p:cNvSpPr/>
            <p:nvPr/>
          </p:nvSpPr>
          <p:spPr>
            <a:xfrm>
              <a:off x="5493775" y="3551919"/>
              <a:ext cx="361417" cy="752487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立方体 136">
              <a:extLst>
                <a:ext uri="{FF2B5EF4-FFF2-40B4-BE49-F238E27FC236}">
                  <a16:creationId xmlns:a16="http://schemas.microsoft.com/office/drawing/2014/main" id="{DBCE58DB-CF4D-4FB5-9DF4-BD0618073FB0}"/>
                </a:ext>
              </a:extLst>
            </p:cNvPr>
            <p:cNvSpPr/>
            <p:nvPr/>
          </p:nvSpPr>
          <p:spPr>
            <a:xfrm rot="2696801">
              <a:off x="5672371" y="3245150"/>
              <a:ext cx="69292" cy="45777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8" name="连接符: 肘形 258">
              <a:extLst>
                <a:ext uri="{FF2B5EF4-FFF2-40B4-BE49-F238E27FC236}">
                  <a16:creationId xmlns:a16="http://schemas.microsoft.com/office/drawing/2014/main" id="{79AF6E2B-2AAD-4F18-9ACA-F3F72A7F22CE}"/>
                </a:ext>
              </a:extLst>
            </p:cNvPr>
            <p:cNvCxnSpPr>
              <a:cxnSpLocks/>
              <a:endCxn id="137" idx="2"/>
            </p:cNvCxnSpPr>
            <p:nvPr/>
          </p:nvCxnSpPr>
          <p:spPr>
            <a:xfrm rot="5400000" flipH="1" flipV="1">
              <a:off x="5352525" y="3573969"/>
              <a:ext cx="411568" cy="205493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连接符: 肘形 259">
              <a:extLst>
                <a:ext uri="{FF2B5EF4-FFF2-40B4-BE49-F238E27FC236}">
                  <a16:creationId xmlns:a16="http://schemas.microsoft.com/office/drawing/2014/main" id="{99CC5F67-542C-4599-9EA3-AA5144F9ABB4}"/>
                </a:ext>
              </a:extLst>
            </p:cNvPr>
            <p:cNvCxnSpPr>
              <a:cxnSpLocks/>
              <a:endCxn id="140" idx="0"/>
            </p:cNvCxnSpPr>
            <p:nvPr/>
          </p:nvCxnSpPr>
          <p:spPr>
            <a:xfrm>
              <a:off x="5758508" y="3477866"/>
              <a:ext cx="308067" cy="3185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40" name="图片 139">
              <a:extLst>
                <a:ext uri="{FF2B5EF4-FFF2-40B4-BE49-F238E27FC236}">
                  <a16:creationId xmlns:a16="http://schemas.microsoft.com/office/drawing/2014/main" id="{425C3400-DCB6-4EDA-9E50-62E8ADE5D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1700" y="3796460"/>
              <a:ext cx="149749" cy="155266"/>
            </a:xfrm>
            <a:prstGeom prst="rect">
              <a:avLst/>
            </a:prstGeom>
          </p:spPr>
        </p:pic>
        <p:cxnSp>
          <p:nvCxnSpPr>
            <p:cNvPr id="141" name="直接箭头连接符 261">
              <a:extLst>
                <a:ext uri="{FF2B5EF4-FFF2-40B4-BE49-F238E27FC236}">
                  <a16:creationId xmlns:a16="http://schemas.microsoft.com/office/drawing/2014/main" id="{CA2E4C42-7160-4DEA-A89B-410C75BA6E8B}"/>
                </a:ext>
              </a:extLst>
            </p:cNvPr>
            <p:cNvCxnSpPr>
              <a:cxnSpLocks/>
            </p:cNvCxnSpPr>
            <p:nvPr/>
          </p:nvCxnSpPr>
          <p:spPr>
            <a:xfrm>
              <a:off x="5763189" y="3882850"/>
              <a:ext cx="2293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直接箭头连接符 261">
              <a:extLst>
                <a:ext uri="{FF2B5EF4-FFF2-40B4-BE49-F238E27FC236}">
                  <a16:creationId xmlns:a16="http://schemas.microsoft.com/office/drawing/2014/main" id="{2062CC0C-EE44-4EE9-8D72-AC40B474F66A}"/>
                </a:ext>
              </a:extLst>
            </p:cNvPr>
            <p:cNvCxnSpPr>
              <a:cxnSpLocks/>
            </p:cNvCxnSpPr>
            <p:nvPr/>
          </p:nvCxnSpPr>
          <p:spPr>
            <a:xfrm>
              <a:off x="6141449" y="1559917"/>
              <a:ext cx="384042" cy="2902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直接箭头连接符 261">
              <a:extLst>
                <a:ext uri="{FF2B5EF4-FFF2-40B4-BE49-F238E27FC236}">
                  <a16:creationId xmlns:a16="http://schemas.microsoft.com/office/drawing/2014/main" id="{2A361BA2-1187-41C4-ACCD-1157E771180B}"/>
                </a:ext>
              </a:extLst>
            </p:cNvPr>
            <p:cNvCxnSpPr>
              <a:cxnSpLocks/>
              <a:stCxn id="95" idx="3"/>
            </p:cNvCxnSpPr>
            <p:nvPr/>
          </p:nvCxnSpPr>
          <p:spPr>
            <a:xfrm flipV="1">
              <a:off x="6141449" y="2653569"/>
              <a:ext cx="405814" cy="70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直接箭头连接符 261">
              <a:extLst>
                <a:ext uri="{FF2B5EF4-FFF2-40B4-BE49-F238E27FC236}">
                  <a16:creationId xmlns:a16="http://schemas.microsoft.com/office/drawing/2014/main" id="{E099ADA7-EA52-41D6-AE42-E1CFA379EAFB}"/>
                </a:ext>
              </a:extLst>
            </p:cNvPr>
            <p:cNvCxnSpPr>
              <a:cxnSpLocks/>
              <a:stCxn id="140" idx="3"/>
            </p:cNvCxnSpPr>
            <p:nvPr/>
          </p:nvCxnSpPr>
          <p:spPr>
            <a:xfrm flipV="1">
              <a:off x="6141449" y="3364015"/>
              <a:ext cx="384042" cy="51007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8637A39D-5D7F-4D64-8802-3F10155CA1B4}"/>
                </a:ext>
              </a:extLst>
            </p:cNvPr>
            <p:cNvGrpSpPr/>
            <p:nvPr/>
          </p:nvGrpSpPr>
          <p:grpSpPr>
            <a:xfrm>
              <a:off x="6599082" y="1229338"/>
              <a:ext cx="619869" cy="2540692"/>
              <a:chOff x="1231422" y="3254128"/>
              <a:chExt cx="619869" cy="2568394"/>
            </a:xfrm>
          </p:grpSpPr>
          <p:sp>
            <p:nvSpPr>
              <p:cNvPr id="146" name="立方体 145">
                <a:extLst>
                  <a:ext uri="{FF2B5EF4-FFF2-40B4-BE49-F238E27FC236}">
                    <a16:creationId xmlns:a16="http://schemas.microsoft.com/office/drawing/2014/main" id="{18FCF700-0602-4D5E-9B4F-421144323F70}"/>
                  </a:ext>
                </a:extLst>
              </p:cNvPr>
              <p:cNvSpPr/>
              <p:nvPr/>
            </p:nvSpPr>
            <p:spPr>
              <a:xfrm>
                <a:off x="1519798" y="3479519"/>
                <a:ext cx="201174" cy="329000"/>
              </a:xfrm>
              <a:prstGeom prst="cube">
                <a:avLst>
                  <a:gd name="adj" fmla="val 87601"/>
                </a:avLst>
              </a:prstGeom>
              <a:solidFill>
                <a:srgbClr val="C00000">
                  <a:alpha val="30000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7" name="立方体 146">
                <a:extLst>
                  <a:ext uri="{FF2B5EF4-FFF2-40B4-BE49-F238E27FC236}">
                    <a16:creationId xmlns:a16="http://schemas.microsoft.com/office/drawing/2014/main" id="{6D0775CD-14AA-4907-9E26-23039303CE7C}"/>
                  </a:ext>
                </a:extLst>
              </p:cNvPr>
              <p:cNvSpPr/>
              <p:nvPr/>
            </p:nvSpPr>
            <p:spPr>
              <a:xfrm>
                <a:off x="1528163" y="3675359"/>
                <a:ext cx="194108" cy="329000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B9D5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立方体 147">
                <a:extLst>
                  <a:ext uri="{FF2B5EF4-FFF2-40B4-BE49-F238E27FC236}">
                    <a16:creationId xmlns:a16="http://schemas.microsoft.com/office/drawing/2014/main" id="{C1B64F74-CD55-4D45-BCA8-E455968069BE}"/>
                  </a:ext>
                </a:extLst>
              </p:cNvPr>
              <p:cNvSpPr/>
              <p:nvPr/>
            </p:nvSpPr>
            <p:spPr>
              <a:xfrm>
                <a:off x="1508371" y="3916613"/>
                <a:ext cx="201174" cy="329000"/>
              </a:xfrm>
              <a:prstGeom prst="cube">
                <a:avLst>
                  <a:gd name="adj" fmla="val 87601"/>
                </a:avLst>
              </a:prstGeom>
              <a:solidFill>
                <a:srgbClr val="AE99D7">
                  <a:alpha val="50000"/>
                </a:srgbClr>
              </a:solidFill>
              <a:ln>
                <a:solidFill>
                  <a:srgbClr val="AE9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9" name="立方体 148">
                <a:extLst>
                  <a:ext uri="{FF2B5EF4-FFF2-40B4-BE49-F238E27FC236}">
                    <a16:creationId xmlns:a16="http://schemas.microsoft.com/office/drawing/2014/main" id="{69E4378C-BD87-45FC-9912-CDB8018A0D1E}"/>
                  </a:ext>
                </a:extLst>
              </p:cNvPr>
              <p:cNvSpPr/>
              <p:nvPr/>
            </p:nvSpPr>
            <p:spPr>
              <a:xfrm>
                <a:off x="1517280" y="4099824"/>
                <a:ext cx="194108" cy="329000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AFD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立方体 149">
                <a:extLst>
                  <a:ext uri="{FF2B5EF4-FFF2-40B4-BE49-F238E27FC236}">
                    <a16:creationId xmlns:a16="http://schemas.microsoft.com/office/drawing/2014/main" id="{2FE3036C-5DC7-4858-8DDD-4F39D9AC1208}"/>
                  </a:ext>
                </a:extLst>
              </p:cNvPr>
              <p:cNvSpPr/>
              <p:nvPr/>
            </p:nvSpPr>
            <p:spPr>
              <a:xfrm>
                <a:off x="1520242" y="4466736"/>
                <a:ext cx="194108" cy="329000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B9D5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立方体 150">
                <a:extLst>
                  <a:ext uri="{FF2B5EF4-FFF2-40B4-BE49-F238E27FC236}">
                    <a16:creationId xmlns:a16="http://schemas.microsoft.com/office/drawing/2014/main" id="{913B7D18-F237-4632-B490-B782A5511FDE}"/>
                  </a:ext>
                </a:extLst>
              </p:cNvPr>
              <p:cNvSpPr/>
              <p:nvPr/>
            </p:nvSpPr>
            <p:spPr>
              <a:xfrm>
                <a:off x="1514777" y="4660424"/>
                <a:ext cx="201174" cy="329000"/>
              </a:xfrm>
              <a:prstGeom prst="cube">
                <a:avLst>
                  <a:gd name="adj" fmla="val 87601"/>
                </a:avLst>
              </a:prstGeom>
              <a:solidFill>
                <a:srgbClr val="AE99D7">
                  <a:alpha val="50000"/>
                </a:srgbClr>
              </a:solidFill>
              <a:ln>
                <a:solidFill>
                  <a:srgbClr val="AE9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2" name="立方体 151">
                <a:extLst>
                  <a:ext uri="{FF2B5EF4-FFF2-40B4-BE49-F238E27FC236}">
                    <a16:creationId xmlns:a16="http://schemas.microsoft.com/office/drawing/2014/main" id="{5CC28E26-30E8-4CEA-A2F1-AD017666DBDD}"/>
                  </a:ext>
                </a:extLst>
              </p:cNvPr>
              <p:cNvSpPr/>
              <p:nvPr/>
            </p:nvSpPr>
            <p:spPr>
              <a:xfrm>
                <a:off x="1520344" y="4856585"/>
                <a:ext cx="194108" cy="329000"/>
              </a:xfrm>
              <a:prstGeom prst="cube">
                <a:avLst>
                  <a:gd name="adj" fmla="val 87601"/>
                </a:avLst>
              </a:prstGeom>
              <a:solidFill>
                <a:srgbClr val="B9D5DA">
                  <a:alpha val="50000"/>
                </a:srgbClr>
              </a:solidFill>
              <a:ln>
                <a:solidFill>
                  <a:srgbClr val="AFD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立方体 152">
                <a:extLst>
                  <a:ext uri="{FF2B5EF4-FFF2-40B4-BE49-F238E27FC236}">
                    <a16:creationId xmlns:a16="http://schemas.microsoft.com/office/drawing/2014/main" id="{E31444BD-244C-4169-9833-1C68CF9C8755}"/>
                  </a:ext>
                </a:extLst>
              </p:cNvPr>
              <p:cNvSpPr/>
              <p:nvPr/>
            </p:nvSpPr>
            <p:spPr>
              <a:xfrm>
                <a:off x="1509800" y="5186340"/>
                <a:ext cx="207169" cy="329000"/>
              </a:xfrm>
              <a:prstGeom prst="cube">
                <a:avLst>
                  <a:gd name="adj" fmla="val 87601"/>
                </a:avLst>
              </a:prstGeom>
              <a:solidFill>
                <a:schemeClr val="tx1">
                  <a:lumMod val="50000"/>
                  <a:lumOff val="50000"/>
                  <a:alpha val="3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54" name="直接箭头连接符 151">
                <a:extLst>
                  <a:ext uri="{FF2B5EF4-FFF2-40B4-BE49-F238E27FC236}">
                    <a16:creationId xmlns:a16="http://schemas.microsoft.com/office/drawing/2014/main" id="{5B19709F-3DBD-4361-9DD4-87C05A60F2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7384" y="4344907"/>
                <a:ext cx="0" cy="13584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直接箭头连接符 153">
                <a:extLst>
                  <a:ext uri="{FF2B5EF4-FFF2-40B4-BE49-F238E27FC236}">
                    <a16:creationId xmlns:a16="http://schemas.microsoft.com/office/drawing/2014/main" id="{6556AEDF-F748-4BD1-9923-9DD3C028C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2630" y="5117915"/>
                <a:ext cx="0" cy="13584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立方体 155">
                <a:extLst>
                  <a:ext uri="{FF2B5EF4-FFF2-40B4-BE49-F238E27FC236}">
                    <a16:creationId xmlns:a16="http://schemas.microsoft.com/office/drawing/2014/main" id="{C4BBF0AF-247A-4E46-AD9D-8A834D3DB851}"/>
                  </a:ext>
                </a:extLst>
              </p:cNvPr>
              <p:cNvSpPr/>
              <p:nvPr/>
            </p:nvSpPr>
            <p:spPr>
              <a:xfrm>
                <a:off x="1231422" y="3254128"/>
                <a:ext cx="619869" cy="2568394"/>
              </a:xfrm>
              <a:prstGeom prst="cube">
                <a:avLst>
                  <a:gd name="adj" fmla="val 73869"/>
                </a:avLst>
              </a:prstGeom>
              <a:solidFill>
                <a:schemeClr val="accent4">
                  <a:alpha val="3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57" name="直接箭头连接符 261">
              <a:extLst>
                <a:ext uri="{FF2B5EF4-FFF2-40B4-BE49-F238E27FC236}">
                  <a16:creationId xmlns:a16="http://schemas.microsoft.com/office/drawing/2014/main" id="{44E17479-48CD-440B-94A4-5ED1C2E20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1211" y="2500709"/>
              <a:ext cx="405814" cy="70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立方体 157">
              <a:extLst>
                <a:ext uri="{FF2B5EF4-FFF2-40B4-BE49-F238E27FC236}">
                  <a16:creationId xmlns:a16="http://schemas.microsoft.com/office/drawing/2014/main" id="{AA9ADCE8-80D8-4D83-8DDB-E5D02F6F631D}"/>
                </a:ext>
              </a:extLst>
            </p:cNvPr>
            <p:cNvSpPr/>
            <p:nvPr/>
          </p:nvSpPr>
          <p:spPr>
            <a:xfrm>
              <a:off x="7460252" y="2108682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chemeClr val="accent2">
                <a:lumMod val="75000"/>
                <a:alpha val="3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1668E4D3-5E97-48C7-B5A2-BDB9A0793C83}"/>
                </a:ext>
              </a:extLst>
            </p:cNvPr>
            <p:cNvSpPr txBox="1"/>
            <p:nvPr/>
          </p:nvSpPr>
          <p:spPr>
            <a:xfrm>
              <a:off x="2979631" y="661438"/>
              <a:ext cx="30120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100" dirty="0">
                  <a:latin typeface="SimSun" panose="02010600030101010101" pitchFamily="2" charset="-122"/>
                  <a:ea typeface="SimSun" panose="02010600030101010101" pitchFamily="2" charset="-122"/>
                </a:rPr>
                <a:t>通道空间双分支注意力模块</a:t>
              </a: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86A3752C-6D2D-417D-BF53-274BEB6989BC}"/>
                </a:ext>
              </a:extLst>
            </p:cNvPr>
            <p:cNvSpPr txBox="1"/>
            <p:nvPr/>
          </p:nvSpPr>
          <p:spPr>
            <a:xfrm>
              <a:off x="6324844" y="703372"/>
              <a:ext cx="11782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100" dirty="0">
                  <a:latin typeface="SimSun" panose="02010600030101010101" pitchFamily="2" charset="-122"/>
                  <a:ea typeface="SimSun" panose="02010600030101010101" pitchFamily="2" charset="-122"/>
                </a:rPr>
                <a:t>光谱注意力模块</a:t>
              </a:r>
            </a:p>
          </p:txBody>
        </p: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9037BCF4-B8B3-4BCC-AA80-53F113809B7B}"/>
                </a:ext>
              </a:extLst>
            </p:cNvPr>
            <p:cNvSpPr txBox="1"/>
            <p:nvPr/>
          </p:nvSpPr>
          <p:spPr>
            <a:xfrm>
              <a:off x="830324" y="1876791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T1</a:t>
              </a:r>
              <a:endParaRPr kumimoji="1"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A9173239-F257-4BFC-B00A-67093645FBC1}"/>
                </a:ext>
              </a:extLst>
            </p:cNvPr>
            <p:cNvSpPr txBox="1"/>
            <p:nvPr/>
          </p:nvSpPr>
          <p:spPr>
            <a:xfrm>
              <a:off x="821552" y="2997550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T2</a:t>
              </a:r>
              <a:endParaRPr kumimoji="1"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文本框 164">
              <a:extLst>
                <a:ext uri="{FF2B5EF4-FFF2-40B4-BE49-F238E27FC236}">
                  <a16:creationId xmlns:a16="http://schemas.microsoft.com/office/drawing/2014/main" id="{988F21D7-C6BE-430B-A4D7-B8CF04878A60}"/>
                </a:ext>
              </a:extLst>
            </p:cNvPr>
            <p:cNvSpPr txBox="1"/>
            <p:nvPr/>
          </p:nvSpPr>
          <p:spPr>
            <a:xfrm>
              <a:off x="645168" y="4123118"/>
              <a:ext cx="7505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T2FLAIR</a:t>
              </a:r>
              <a:endParaRPr kumimoji="1"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6" name="直接箭头连接符 165">
              <a:extLst>
                <a:ext uri="{FF2B5EF4-FFF2-40B4-BE49-F238E27FC236}">
                  <a16:creationId xmlns:a16="http://schemas.microsoft.com/office/drawing/2014/main" id="{4E53FC3B-6F6C-4AD3-BA7E-BC6EC98431BE}"/>
                </a:ext>
              </a:extLst>
            </p:cNvPr>
            <p:cNvCxnSpPr>
              <a:cxnSpLocks/>
            </p:cNvCxnSpPr>
            <p:nvPr/>
          </p:nvCxnSpPr>
          <p:spPr>
            <a:xfrm>
              <a:off x="9610943" y="2566256"/>
              <a:ext cx="20477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8" name="立方体 167">
              <a:extLst>
                <a:ext uri="{FF2B5EF4-FFF2-40B4-BE49-F238E27FC236}">
                  <a16:creationId xmlns:a16="http://schemas.microsoft.com/office/drawing/2014/main" id="{B06ADFC9-D6E9-4D87-A105-805C3776902B}"/>
                </a:ext>
              </a:extLst>
            </p:cNvPr>
            <p:cNvSpPr/>
            <p:nvPr/>
          </p:nvSpPr>
          <p:spPr>
            <a:xfrm>
              <a:off x="9423058" y="2128080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chemeClr val="accent4">
                <a:lumMod val="75000"/>
                <a:alpha val="3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9" name="立方体 168">
              <a:extLst>
                <a:ext uri="{FF2B5EF4-FFF2-40B4-BE49-F238E27FC236}">
                  <a16:creationId xmlns:a16="http://schemas.microsoft.com/office/drawing/2014/main" id="{956ACD85-13F3-497C-A3E1-266B68AE9B89}"/>
                </a:ext>
              </a:extLst>
            </p:cNvPr>
            <p:cNvSpPr/>
            <p:nvPr/>
          </p:nvSpPr>
          <p:spPr>
            <a:xfrm>
              <a:off x="9490538" y="2137961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70" name="直接箭头连接符 261">
              <a:extLst>
                <a:ext uri="{FF2B5EF4-FFF2-40B4-BE49-F238E27FC236}">
                  <a16:creationId xmlns:a16="http://schemas.microsoft.com/office/drawing/2014/main" id="{E336AE81-2BAC-4AB7-A1F4-7EDDB5B063ED}"/>
                </a:ext>
              </a:extLst>
            </p:cNvPr>
            <p:cNvCxnSpPr>
              <a:cxnSpLocks/>
            </p:cNvCxnSpPr>
            <p:nvPr/>
          </p:nvCxnSpPr>
          <p:spPr>
            <a:xfrm>
              <a:off x="7632697" y="2491911"/>
              <a:ext cx="18292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2" name="立方体 171">
              <a:extLst>
                <a:ext uri="{FF2B5EF4-FFF2-40B4-BE49-F238E27FC236}">
                  <a16:creationId xmlns:a16="http://schemas.microsoft.com/office/drawing/2014/main" id="{D8DE571E-0A6F-4B14-B126-05423857E4C4}"/>
                </a:ext>
              </a:extLst>
            </p:cNvPr>
            <p:cNvSpPr/>
            <p:nvPr/>
          </p:nvSpPr>
          <p:spPr>
            <a:xfrm>
              <a:off x="7501425" y="2115667"/>
              <a:ext cx="221747" cy="752487"/>
            </a:xfrm>
            <a:prstGeom prst="cube">
              <a:avLst>
                <a:gd name="adj" fmla="val 87601"/>
              </a:avLst>
            </a:prstGeom>
            <a:solidFill>
              <a:schemeClr val="accent4">
                <a:lumMod val="75000"/>
                <a:alpha val="3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84" name="图片 383">
              <a:extLst>
                <a:ext uri="{FF2B5EF4-FFF2-40B4-BE49-F238E27FC236}">
                  <a16:creationId xmlns:a16="http://schemas.microsoft.com/office/drawing/2014/main" id="{411CA279-7F74-4F5F-BB22-AAB271864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797983" y="1447888"/>
              <a:ext cx="1454158" cy="2384820"/>
            </a:xfrm>
            <a:prstGeom prst="rect">
              <a:avLst/>
            </a:prstGeom>
          </p:spPr>
        </p:pic>
        <p:cxnSp>
          <p:nvCxnSpPr>
            <p:cNvPr id="385" name="直接箭头连接符 261">
              <a:extLst>
                <a:ext uri="{FF2B5EF4-FFF2-40B4-BE49-F238E27FC236}">
                  <a16:creationId xmlns:a16="http://schemas.microsoft.com/office/drawing/2014/main" id="{CEABBD99-3894-488D-B40A-FD7A397CB1F5}"/>
                </a:ext>
              </a:extLst>
            </p:cNvPr>
            <p:cNvCxnSpPr>
              <a:cxnSpLocks/>
            </p:cNvCxnSpPr>
            <p:nvPr/>
          </p:nvCxnSpPr>
          <p:spPr>
            <a:xfrm>
              <a:off x="9240135" y="2573093"/>
              <a:ext cx="18292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6" name="文本框 385">
              <a:extLst>
                <a:ext uri="{FF2B5EF4-FFF2-40B4-BE49-F238E27FC236}">
                  <a16:creationId xmlns:a16="http://schemas.microsoft.com/office/drawing/2014/main" id="{A0BA4228-A0BA-4082-A2C2-DF6E8C464B03}"/>
                </a:ext>
              </a:extLst>
            </p:cNvPr>
            <p:cNvSpPr txBox="1"/>
            <p:nvPr/>
          </p:nvSpPr>
          <p:spPr>
            <a:xfrm>
              <a:off x="7980367" y="1480317"/>
              <a:ext cx="11782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100" dirty="0">
                  <a:latin typeface="SimSun" panose="02010600030101010101" pitchFamily="2" charset="-122"/>
                  <a:ea typeface="SimSun" panose="02010600030101010101" pitchFamily="2" charset="-122"/>
                </a:rPr>
                <a:t>自注意力模块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3265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圆角 109">
            <a:extLst>
              <a:ext uri="{FF2B5EF4-FFF2-40B4-BE49-F238E27FC236}">
                <a16:creationId xmlns:a16="http://schemas.microsoft.com/office/drawing/2014/main" id="{E01A072C-A265-46C3-8074-A2CDC5ECBC45}"/>
              </a:ext>
            </a:extLst>
          </p:cNvPr>
          <p:cNvSpPr/>
          <p:nvPr/>
        </p:nvSpPr>
        <p:spPr>
          <a:xfrm>
            <a:off x="1056904" y="159486"/>
            <a:ext cx="10088088" cy="669851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D560374-02F0-4F8C-BAAA-1DAAF1BE235E}"/>
              </a:ext>
            </a:extLst>
          </p:cNvPr>
          <p:cNvGrpSpPr/>
          <p:nvPr/>
        </p:nvGrpSpPr>
        <p:grpSpPr>
          <a:xfrm>
            <a:off x="7642589" y="2343415"/>
            <a:ext cx="1157314" cy="1036413"/>
            <a:chOff x="7642589" y="2343415"/>
            <a:chExt cx="1157314" cy="1036413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AD2427CA-BD00-42D5-8888-D3B2E7580F97}"/>
                </a:ext>
              </a:extLst>
            </p:cNvPr>
            <p:cNvSpPr/>
            <p:nvPr/>
          </p:nvSpPr>
          <p:spPr>
            <a:xfrm>
              <a:off x="7642589" y="2343415"/>
              <a:ext cx="1157314" cy="10364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4AC8247-88B3-4BA6-A7FE-FA8CF8BD0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198" y="2392493"/>
              <a:ext cx="608246" cy="613844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54B1380-2801-4132-8D01-B78617E2A9F1}"/>
                </a:ext>
              </a:extLst>
            </p:cNvPr>
            <p:cNvSpPr txBox="1"/>
            <p:nvPr/>
          </p:nvSpPr>
          <p:spPr>
            <a:xfrm>
              <a:off x="7708740" y="2940304"/>
              <a:ext cx="1091163" cy="306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00" b="0"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</a:lstStyle>
            <a:p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生物标记物</a:t>
              </a:r>
            </a:p>
          </p:txBody>
        </p:sp>
      </p:grpSp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8E90B12F-C523-4599-A28D-A0CA0A4B3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128144"/>
              </p:ext>
            </p:extLst>
          </p:nvPr>
        </p:nvGraphicFramePr>
        <p:xfrm>
          <a:off x="7333866" y="1137318"/>
          <a:ext cx="1807367" cy="609600"/>
        </p:xfrm>
        <a:graphic>
          <a:graphicData uri="http://schemas.openxmlformats.org/drawingml/2006/table">
            <a:tbl>
              <a:tblPr firstRow="1" bandRow="1"/>
              <a:tblGrid>
                <a:gridCol w="1807367">
                  <a:extLst>
                    <a:ext uri="{9D8B030D-6E8A-4147-A177-3AD203B41FA5}">
                      <a16:colId xmlns:a16="http://schemas.microsoft.com/office/drawing/2014/main" val="2506330798"/>
                    </a:ext>
                  </a:extLst>
                </a:gridCol>
              </a:tblGrid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354894"/>
                  </a:ext>
                </a:extLst>
              </a:tr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Grade n / Sub-type n</a:t>
                      </a:r>
                    </a:p>
                  </a:txBody>
                  <a:tcPr anchor="ctr" anchorCtr="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25470"/>
                  </a:ext>
                </a:extLst>
              </a:tr>
            </a:tbl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4B321DF1-D55F-4513-823F-01D710252E84}"/>
              </a:ext>
            </a:extLst>
          </p:cNvPr>
          <p:cNvGrpSpPr/>
          <p:nvPr/>
        </p:nvGrpSpPr>
        <p:grpSpPr>
          <a:xfrm>
            <a:off x="2630868" y="265176"/>
            <a:ext cx="4352711" cy="6519672"/>
            <a:chOff x="2630868" y="265176"/>
            <a:chExt cx="4352711" cy="651967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AADDA7AA-183F-41F4-91D8-7101328BD409}"/>
                </a:ext>
              </a:extLst>
            </p:cNvPr>
            <p:cNvSpPr/>
            <p:nvPr/>
          </p:nvSpPr>
          <p:spPr>
            <a:xfrm>
              <a:off x="2630868" y="265176"/>
              <a:ext cx="4352711" cy="651967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93C3748-399E-4ADC-8CA4-4475A4F7D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4884" y="351510"/>
              <a:ext cx="4158695" cy="6347003"/>
            </a:xfrm>
            <a:prstGeom prst="rect">
              <a:avLst/>
            </a:prstGeom>
          </p:spPr>
        </p:pic>
      </p:grpSp>
      <p:graphicFrame>
        <p:nvGraphicFramePr>
          <p:cNvPr id="82" name="表格 15">
            <a:extLst>
              <a:ext uri="{FF2B5EF4-FFF2-40B4-BE49-F238E27FC236}">
                <a16:creationId xmlns:a16="http://schemas.microsoft.com/office/drawing/2014/main" id="{28EA244F-C825-4663-8BDF-D840188AE8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104984"/>
              </p:ext>
            </p:extLst>
          </p:nvPr>
        </p:nvGraphicFramePr>
        <p:xfrm>
          <a:off x="7317563" y="3556927"/>
          <a:ext cx="1807367" cy="609600"/>
        </p:xfrm>
        <a:graphic>
          <a:graphicData uri="http://schemas.openxmlformats.org/drawingml/2006/table">
            <a:tbl>
              <a:tblPr firstRow="1" bandRow="1"/>
              <a:tblGrid>
                <a:gridCol w="1807367">
                  <a:extLst>
                    <a:ext uri="{9D8B030D-6E8A-4147-A177-3AD203B41FA5}">
                      <a16:colId xmlns:a16="http://schemas.microsoft.com/office/drawing/2014/main" val="2506330798"/>
                    </a:ext>
                  </a:extLst>
                </a:gridCol>
              </a:tblGrid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354894"/>
                  </a:ext>
                </a:extLst>
              </a:tr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Grade n / Sub-type n</a:t>
                      </a:r>
                    </a:p>
                  </a:txBody>
                  <a:tcPr anchor="ctr" anchorCtr="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25470"/>
                  </a:ext>
                </a:extLst>
              </a:tr>
            </a:tbl>
          </a:graphicData>
        </a:graphic>
      </p:graphicFrame>
      <p:graphicFrame>
        <p:nvGraphicFramePr>
          <p:cNvPr id="83" name="表格 15">
            <a:extLst>
              <a:ext uri="{FF2B5EF4-FFF2-40B4-BE49-F238E27FC236}">
                <a16:creationId xmlns:a16="http://schemas.microsoft.com/office/drawing/2014/main" id="{6E00F276-632D-4512-AA2C-7B95CA120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023820"/>
              </p:ext>
            </p:extLst>
          </p:nvPr>
        </p:nvGraphicFramePr>
        <p:xfrm>
          <a:off x="9240126" y="2599675"/>
          <a:ext cx="1807367" cy="609600"/>
        </p:xfrm>
        <a:graphic>
          <a:graphicData uri="http://schemas.openxmlformats.org/drawingml/2006/table">
            <a:tbl>
              <a:tblPr firstRow="1" bandRow="1"/>
              <a:tblGrid>
                <a:gridCol w="1807367">
                  <a:extLst>
                    <a:ext uri="{9D8B030D-6E8A-4147-A177-3AD203B41FA5}">
                      <a16:colId xmlns:a16="http://schemas.microsoft.com/office/drawing/2014/main" val="2506330798"/>
                    </a:ext>
                  </a:extLst>
                </a:gridCol>
              </a:tblGrid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354894"/>
                  </a:ext>
                </a:extLst>
              </a:tr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Grade n / Sub-type n</a:t>
                      </a:r>
                    </a:p>
                  </a:txBody>
                  <a:tcPr anchor="ctr" anchorCtr="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25470"/>
                  </a:ext>
                </a:extLst>
              </a:tr>
            </a:tbl>
          </a:graphicData>
        </a:graphic>
      </p:graphicFrame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A5B73489-58E2-4C30-9A81-B77926C6501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025144" y="2861621"/>
            <a:ext cx="61744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6A0EAE57-1789-4B83-BBF4-7939FD4844CA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8221246" y="1758073"/>
            <a:ext cx="0" cy="5853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F248A83C-1CD8-4F91-A944-CA2E77CB3112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8799902" y="2904475"/>
            <a:ext cx="440224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十字形 105">
            <a:extLst>
              <a:ext uri="{FF2B5EF4-FFF2-40B4-BE49-F238E27FC236}">
                <a16:creationId xmlns:a16="http://schemas.microsoft.com/office/drawing/2014/main" id="{2047AF64-CA25-4A37-A9D1-E1C406359F49}"/>
              </a:ext>
            </a:extLst>
          </p:cNvPr>
          <p:cNvSpPr/>
          <p:nvPr/>
        </p:nvSpPr>
        <p:spPr>
          <a:xfrm>
            <a:off x="7719228" y="2429591"/>
            <a:ext cx="271901" cy="256188"/>
          </a:xfrm>
          <a:prstGeom prst="plus">
            <a:avLst>
              <a:gd name="adj" fmla="val 4356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A4F8BB52-FAC2-4012-B488-2F53BCCC8BF4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7031705" y="3861726"/>
            <a:ext cx="285858" cy="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CA9746DA-A180-4ACA-A690-85B8656FA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177" y="3732639"/>
            <a:ext cx="696405" cy="51673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7CCFCF07-6BA7-4838-A788-8C42E46064F3}"/>
              </a:ext>
            </a:extLst>
          </p:cNvPr>
          <p:cNvSpPr txBox="1"/>
          <p:nvPr/>
        </p:nvSpPr>
        <p:spPr>
          <a:xfrm>
            <a:off x="1168810" y="4347012"/>
            <a:ext cx="1462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切片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A24C9D6-CF7C-4D3C-A79F-5C83D83F58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" r="3094"/>
          <a:stretch/>
        </p:blipFill>
        <p:spPr>
          <a:xfrm>
            <a:off x="1223282" y="1974187"/>
            <a:ext cx="766341" cy="706654"/>
          </a:xfrm>
          <a:prstGeom prst="rect">
            <a:avLst/>
          </a:prstGeom>
        </p:spPr>
      </p:pic>
      <p:sp>
        <p:nvSpPr>
          <p:cNvPr id="30" name="箭头: 右 29">
            <a:extLst>
              <a:ext uri="{FF2B5EF4-FFF2-40B4-BE49-F238E27FC236}">
                <a16:creationId xmlns:a16="http://schemas.microsoft.com/office/drawing/2014/main" id="{894E2A75-4289-4E62-A2CE-F3AE46D1C07C}"/>
              </a:ext>
            </a:extLst>
          </p:cNvPr>
          <p:cNvSpPr/>
          <p:nvPr/>
        </p:nvSpPr>
        <p:spPr>
          <a:xfrm rot="5400000" flipV="1">
            <a:off x="1183210" y="3100401"/>
            <a:ext cx="795049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B9AA539-5F2B-4ADF-AF40-ABACB2F9C583}"/>
              </a:ext>
            </a:extLst>
          </p:cNvPr>
          <p:cNvSpPr txBox="1"/>
          <p:nvPr/>
        </p:nvSpPr>
        <p:spPr>
          <a:xfrm>
            <a:off x="1616741" y="2861621"/>
            <a:ext cx="353943" cy="990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30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像素</a:t>
            </a:r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5B884DD7-1ACC-4F0A-80B9-6151461F4208}"/>
              </a:ext>
            </a:extLst>
          </p:cNvPr>
          <p:cNvSpPr/>
          <p:nvPr/>
        </p:nvSpPr>
        <p:spPr>
          <a:xfrm>
            <a:off x="2129786" y="3137817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329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5A4207EE-8525-4451-A71F-946ACD847F58}"/>
              </a:ext>
            </a:extLst>
          </p:cNvPr>
          <p:cNvSpPr/>
          <p:nvPr/>
        </p:nvSpPr>
        <p:spPr>
          <a:xfrm>
            <a:off x="274320" y="259081"/>
            <a:ext cx="10833672" cy="4815840"/>
          </a:xfrm>
          <a:prstGeom prst="roundRect">
            <a:avLst>
              <a:gd name="adj" fmla="val 3737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0F9482E-0935-4174-9356-90D6FA10EB3B}"/>
              </a:ext>
            </a:extLst>
          </p:cNvPr>
          <p:cNvSpPr/>
          <p:nvPr/>
        </p:nvSpPr>
        <p:spPr>
          <a:xfrm>
            <a:off x="444500" y="342900"/>
            <a:ext cx="5384800" cy="3517900"/>
          </a:xfrm>
          <a:prstGeom prst="roundRect">
            <a:avLst>
              <a:gd name="adj" fmla="val 7642"/>
            </a:avLst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134D96-6671-4CC8-8068-06430CA6E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44" y="2515829"/>
            <a:ext cx="696405" cy="51673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3C75032-3837-4E5B-BD86-50306B659738}"/>
              </a:ext>
            </a:extLst>
          </p:cNvPr>
          <p:cNvSpPr txBox="1"/>
          <p:nvPr/>
        </p:nvSpPr>
        <p:spPr>
          <a:xfrm>
            <a:off x="629060" y="3032562"/>
            <a:ext cx="1462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切片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C242E1-DEA7-4BBB-AED1-8FAAE0529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" r="3094"/>
          <a:stretch/>
        </p:blipFill>
        <p:spPr>
          <a:xfrm>
            <a:off x="690549" y="757377"/>
            <a:ext cx="766341" cy="706654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4A74F740-4EF1-4752-ABD4-A6BBB5014ED4}"/>
              </a:ext>
            </a:extLst>
          </p:cNvPr>
          <p:cNvSpPr/>
          <p:nvPr/>
        </p:nvSpPr>
        <p:spPr>
          <a:xfrm rot="5400000" flipV="1">
            <a:off x="650477" y="1883591"/>
            <a:ext cx="795049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7B6C1F-ED75-4707-92D6-ED5D1FC74E1D}"/>
              </a:ext>
            </a:extLst>
          </p:cNvPr>
          <p:cNvSpPr txBox="1"/>
          <p:nvPr/>
        </p:nvSpPr>
        <p:spPr>
          <a:xfrm>
            <a:off x="1084008" y="1644811"/>
            <a:ext cx="353943" cy="990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30 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像素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4F02B009-469E-485B-960E-0BCBEF666513}"/>
              </a:ext>
            </a:extLst>
          </p:cNvPr>
          <p:cNvSpPr/>
          <p:nvPr/>
        </p:nvSpPr>
        <p:spPr>
          <a:xfrm>
            <a:off x="1597053" y="1921007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63E3CC-4948-4E1F-BE8E-4073EADEF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568" y="463549"/>
            <a:ext cx="2191702" cy="3273836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64C531ED-77D9-440A-8AF8-CAED99C2B36E}"/>
              </a:ext>
            </a:extLst>
          </p:cNvPr>
          <p:cNvSpPr/>
          <p:nvPr/>
        </p:nvSpPr>
        <p:spPr>
          <a:xfrm>
            <a:off x="4344309" y="1921007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360B006-5419-479E-AECE-80B3D33697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47" y="1131159"/>
            <a:ext cx="474972" cy="4749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08EC623-FFC1-44BA-B3BA-AC10A2512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30" y="2337297"/>
            <a:ext cx="474015" cy="4740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A670BF7-20DB-451D-A6AF-2C90F285E0FC}"/>
              </a:ext>
            </a:extLst>
          </p:cNvPr>
          <p:cNvSpPr txBox="1"/>
          <p:nvPr/>
        </p:nvSpPr>
        <p:spPr>
          <a:xfrm>
            <a:off x="4634166" y="1603423"/>
            <a:ext cx="10876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冻结模型特征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545275E-DB67-4382-B26E-3DD97BCDA441}"/>
              </a:ext>
            </a:extLst>
          </p:cNvPr>
          <p:cNvSpPr txBox="1"/>
          <p:nvPr/>
        </p:nvSpPr>
        <p:spPr>
          <a:xfrm>
            <a:off x="4518189" y="2751399"/>
            <a:ext cx="13826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不冻结模型特征</a:t>
            </a: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DC978B0B-A97E-408F-914B-BF6F00F46934}"/>
              </a:ext>
            </a:extLst>
          </p:cNvPr>
          <p:cNvGrpSpPr/>
          <p:nvPr/>
        </p:nvGrpSpPr>
        <p:grpSpPr>
          <a:xfrm>
            <a:off x="7561967" y="673335"/>
            <a:ext cx="3269458" cy="2559041"/>
            <a:chOff x="7561967" y="673335"/>
            <a:chExt cx="3269458" cy="255904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5B3CE742-2144-4B11-B085-5C2C30843431}"/>
                </a:ext>
              </a:extLst>
            </p:cNvPr>
            <p:cNvSpPr/>
            <p:nvPr/>
          </p:nvSpPr>
          <p:spPr>
            <a:xfrm>
              <a:off x="7561967" y="673335"/>
              <a:ext cx="3269458" cy="255904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889BE2B-7522-414A-AD55-CABFDD4D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0205" y="1530042"/>
              <a:ext cx="608246" cy="613844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1D3E586-B656-4513-8359-A097ED4B076F}"/>
                </a:ext>
              </a:extLst>
            </p:cNvPr>
            <p:cNvSpPr txBox="1"/>
            <p:nvPr/>
          </p:nvSpPr>
          <p:spPr>
            <a:xfrm>
              <a:off x="7576572" y="2127803"/>
              <a:ext cx="1091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00" b="0"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</a:lstStyle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生物标记物</a:t>
              </a:r>
            </a:p>
          </p:txBody>
        </p:sp>
      </p:grpSp>
      <p:sp>
        <p:nvSpPr>
          <p:cNvPr id="24" name="箭头: 右 23">
            <a:extLst>
              <a:ext uri="{FF2B5EF4-FFF2-40B4-BE49-F238E27FC236}">
                <a16:creationId xmlns:a16="http://schemas.microsoft.com/office/drawing/2014/main" id="{776DD902-C941-4E35-8E15-A6A1399E2D22}"/>
              </a:ext>
            </a:extLst>
          </p:cNvPr>
          <p:cNvSpPr/>
          <p:nvPr/>
        </p:nvSpPr>
        <p:spPr>
          <a:xfrm>
            <a:off x="8454803" y="1806189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FC2D00C6-A4D8-4C65-AC0B-71C5D4D617E0}"/>
              </a:ext>
            </a:extLst>
          </p:cNvPr>
          <p:cNvCxnSpPr>
            <a:cxnSpLocks/>
          </p:cNvCxnSpPr>
          <p:nvPr/>
        </p:nvCxnSpPr>
        <p:spPr>
          <a:xfrm>
            <a:off x="8953846" y="1044210"/>
            <a:ext cx="420948" cy="5165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E41A9B27-777E-42BE-AD0A-EADF5F5DD521}"/>
              </a:ext>
            </a:extLst>
          </p:cNvPr>
          <p:cNvCxnSpPr>
            <a:cxnSpLocks/>
          </p:cNvCxnSpPr>
          <p:nvPr/>
        </p:nvCxnSpPr>
        <p:spPr>
          <a:xfrm flipV="1">
            <a:off x="9002827" y="2049091"/>
            <a:ext cx="371967" cy="5575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Google Shape;9816;p136">
            <a:extLst>
              <a:ext uri="{FF2B5EF4-FFF2-40B4-BE49-F238E27FC236}">
                <a16:creationId xmlns:a16="http://schemas.microsoft.com/office/drawing/2014/main" id="{BD5B2CCD-CD3E-4755-B714-BEA1D3BBD717}"/>
              </a:ext>
            </a:extLst>
          </p:cNvPr>
          <p:cNvSpPr/>
          <p:nvPr/>
        </p:nvSpPr>
        <p:spPr>
          <a:xfrm>
            <a:off x="8754058" y="968138"/>
            <a:ext cx="297749" cy="1722770"/>
          </a:xfrm>
          <a:prstGeom prst="cube">
            <a:avLst>
              <a:gd name="adj" fmla="val 43894"/>
            </a:avLst>
          </a:prstGeom>
          <a:solidFill>
            <a:schemeClr val="accent4">
              <a:lumMod val="20000"/>
              <a:lumOff val="80000"/>
              <a:alpha val="55000"/>
            </a:schemeClr>
          </a:solidFill>
          <a:ln w="9525" cap="flat" cmpd="sng">
            <a:solidFill>
              <a:schemeClr val="accent4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9816;p136">
            <a:extLst>
              <a:ext uri="{FF2B5EF4-FFF2-40B4-BE49-F238E27FC236}">
                <a16:creationId xmlns:a16="http://schemas.microsoft.com/office/drawing/2014/main" id="{51996727-BBC0-4856-8C46-991ADCF11CC7}"/>
              </a:ext>
            </a:extLst>
          </p:cNvPr>
          <p:cNvSpPr/>
          <p:nvPr/>
        </p:nvSpPr>
        <p:spPr>
          <a:xfrm>
            <a:off x="9366942" y="1294759"/>
            <a:ext cx="297749" cy="1011188"/>
          </a:xfrm>
          <a:prstGeom prst="cube">
            <a:avLst>
              <a:gd name="adj" fmla="val 43894"/>
            </a:avLst>
          </a:prstGeom>
          <a:solidFill>
            <a:schemeClr val="accent2">
              <a:lumMod val="40000"/>
              <a:lumOff val="60000"/>
              <a:alpha val="55000"/>
            </a:schemeClr>
          </a:solidFill>
          <a:ln w="9525" cap="flat" cmpd="sng">
            <a:solidFill>
              <a:schemeClr val="accent4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箭头: 右 70">
            <a:extLst>
              <a:ext uri="{FF2B5EF4-FFF2-40B4-BE49-F238E27FC236}">
                <a16:creationId xmlns:a16="http://schemas.microsoft.com/office/drawing/2014/main" id="{EFFC0F6C-21E4-4E5C-A578-8DEE4B5B1A9C}"/>
              </a:ext>
            </a:extLst>
          </p:cNvPr>
          <p:cNvSpPr/>
          <p:nvPr/>
        </p:nvSpPr>
        <p:spPr>
          <a:xfrm>
            <a:off x="9807878" y="1829523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5B8501E-AC9F-401C-BFB8-C0A581138C52}"/>
              </a:ext>
            </a:extLst>
          </p:cNvPr>
          <p:cNvSpPr txBox="1"/>
          <p:nvPr/>
        </p:nvSpPr>
        <p:spPr>
          <a:xfrm>
            <a:off x="8906448" y="2696375"/>
            <a:ext cx="1091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自编码器</a:t>
            </a: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13BCEF96-5563-4580-81B9-0EC93BD2B3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541" y="1457889"/>
            <a:ext cx="419100" cy="419100"/>
          </a:xfrm>
          <a:prstGeom prst="rect">
            <a:avLst/>
          </a:prstGeom>
        </p:spPr>
      </p:pic>
      <p:sp>
        <p:nvSpPr>
          <p:cNvPr id="75" name="文本框 74">
            <a:extLst>
              <a:ext uri="{FF2B5EF4-FFF2-40B4-BE49-F238E27FC236}">
                <a16:creationId xmlns:a16="http://schemas.microsoft.com/office/drawing/2014/main" id="{91947F99-DEBC-4533-99D4-02F16AD47BCE}"/>
              </a:ext>
            </a:extLst>
          </p:cNvPr>
          <p:cNvSpPr txBox="1"/>
          <p:nvPr/>
        </p:nvSpPr>
        <p:spPr>
          <a:xfrm>
            <a:off x="10106751" y="1902997"/>
            <a:ext cx="787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编码特征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AB129281-FF65-463D-AD39-E9F3A3EF76D9}"/>
              </a:ext>
            </a:extLst>
          </p:cNvPr>
          <p:cNvSpPr/>
          <p:nvPr/>
        </p:nvSpPr>
        <p:spPr>
          <a:xfrm>
            <a:off x="6199098" y="1128252"/>
            <a:ext cx="1023585" cy="1904310"/>
          </a:xfrm>
          <a:prstGeom prst="roundRect">
            <a:avLst/>
          </a:prstGeom>
          <a:noFill/>
          <a:ln w="28575">
            <a:solidFill>
              <a:srgbClr val="E3E0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5DB0546-0BD4-4F29-845D-CC3FCCFBD620}"/>
              </a:ext>
            </a:extLst>
          </p:cNvPr>
          <p:cNvSpPr txBox="1"/>
          <p:nvPr/>
        </p:nvSpPr>
        <p:spPr>
          <a:xfrm>
            <a:off x="6204112" y="1893131"/>
            <a:ext cx="10876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特征融合模块</a:t>
            </a:r>
          </a:p>
        </p:txBody>
      </p:sp>
      <p:sp>
        <p:nvSpPr>
          <p:cNvPr id="82" name="箭头: 右 81">
            <a:extLst>
              <a:ext uri="{FF2B5EF4-FFF2-40B4-BE49-F238E27FC236}">
                <a16:creationId xmlns:a16="http://schemas.microsoft.com/office/drawing/2014/main" id="{DC6A9A8F-F129-4749-B1AC-FAF9A79E6EDF}"/>
              </a:ext>
            </a:extLst>
          </p:cNvPr>
          <p:cNvSpPr/>
          <p:nvPr/>
        </p:nvSpPr>
        <p:spPr>
          <a:xfrm>
            <a:off x="5811412" y="1891639"/>
            <a:ext cx="387339" cy="122431"/>
          </a:xfrm>
          <a:prstGeom prst="rightArrow">
            <a:avLst/>
          </a:prstGeom>
          <a:gradFill flip="none" rotWithShape="1">
            <a:gsLst>
              <a:gs pos="32000">
                <a:schemeClr val="bg2">
                  <a:lumMod val="75000"/>
                </a:schemeClr>
              </a:gs>
              <a:gs pos="96000">
                <a:srgbClr val="E3E0EC"/>
              </a:gs>
            </a:gsLst>
            <a:lin ang="2700000" scaled="1"/>
            <a:tileRect/>
          </a:gra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箭头: 右 82">
            <a:extLst>
              <a:ext uri="{FF2B5EF4-FFF2-40B4-BE49-F238E27FC236}">
                <a16:creationId xmlns:a16="http://schemas.microsoft.com/office/drawing/2014/main" id="{882ECA9A-F54D-4353-9BA7-58EC53659572}"/>
              </a:ext>
            </a:extLst>
          </p:cNvPr>
          <p:cNvSpPr/>
          <p:nvPr/>
        </p:nvSpPr>
        <p:spPr>
          <a:xfrm rot="10800000">
            <a:off x="7206514" y="1907769"/>
            <a:ext cx="387339" cy="12243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72000">
                <a:srgbClr val="E3E0EC"/>
              </a:gs>
            </a:gsLst>
            <a:lin ang="2700000" scaled="1"/>
            <a:tileRect/>
          </a:gra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7" name="表格 15">
            <a:extLst>
              <a:ext uri="{FF2B5EF4-FFF2-40B4-BE49-F238E27FC236}">
                <a16:creationId xmlns:a16="http://schemas.microsoft.com/office/drawing/2014/main" id="{290A587A-32E0-4ED9-92FB-B706CD228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652134"/>
              </p:ext>
            </p:extLst>
          </p:nvPr>
        </p:nvGraphicFramePr>
        <p:xfrm>
          <a:off x="5811412" y="3929207"/>
          <a:ext cx="1807367" cy="60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07367">
                  <a:extLst>
                    <a:ext uri="{9D8B030D-6E8A-4147-A177-3AD203B41FA5}">
                      <a16:colId xmlns:a16="http://schemas.microsoft.com/office/drawing/2014/main" val="2506330798"/>
                    </a:ext>
                  </a:extLst>
                </a:gridCol>
              </a:tblGrid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分类任务</a:t>
                      </a:r>
                      <a:endParaRPr lang="zh-CN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137354894"/>
                  </a:ext>
                </a:extLst>
              </a:tr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级别 </a:t>
                      </a:r>
                      <a:r>
                        <a:rPr lang="en-US" altLang="zh-CN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 </a:t>
                      </a:r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亚型</a:t>
                      </a:r>
                      <a:endParaRPr lang="en-US" altLang="zh-CN" sz="14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13125470"/>
                  </a:ext>
                </a:extLst>
              </a:tr>
            </a:tbl>
          </a:graphicData>
        </a:graphic>
      </p:graphicFrame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004DB759-9CA9-451D-BED3-EAF3E1F85F2F}"/>
              </a:ext>
            </a:extLst>
          </p:cNvPr>
          <p:cNvCxnSpPr>
            <a:stCxn id="76" idx="2"/>
            <a:endCxn id="87" idx="0"/>
          </p:cNvCxnSpPr>
          <p:nvPr/>
        </p:nvCxnSpPr>
        <p:spPr>
          <a:xfrm>
            <a:off x="6710891" y="3032562"/>
            <a:ext cx="4204" cy="8966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2" name="表格 15">
            <a:extLst>
              <a:ext uri="{FF2B5EF4-FFF2-40B4-BE49-F238E27FC236}">
                <a16:creationId xmlns:a16="http://schemas.microsoft.com/office/drawing/2014/main" id="{1336E785-9928-4253-91B8-BD5A7C09F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545593"/>
              </p:ext>
            </p:extLst>
          </p:nvPr>
        </p:nvGraphicFramePr>
        <p:xfrm>
          <a:off x="2200735" y="4351743"/>
          <a:ext cx="1807367" cy="60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07367">
                  <a:extLst>
                    <a:ext uri="{9D8B030D-6E8A-4147-A177-3AD203B41FA5}">
                      <a16:colId xmlns:a16="http://schemas.microsoft.com/office/drawing/2014/main" val="2506330798"/>
                    </a:ext>
                  </a:extLst>
                </a:gridCol>
              </a:tblGrid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分类任务</a:t>
                      </a:r>
                      <a:endParaRPr lang="zh-CN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137354894"/>
                  </a:ext>
                </a:extLst>
              </a:tr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级别 </a:t>
                      </a:r>
                      <a:r>
                        <a:rPr lang="en-US" altLang="zh-CN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 </a:t>
                      </a:r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亚型</a:t>
                      </a:r>
                      <a:endParaRPr lang="en-US" altLang="zh-CN" sz="14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13125470"/>
                  </a:ext>
                </a:extLst>
              </a:tr>
            </a:tbl>
          </a:graphicData>
        </a:graphic>
      </p:graphicFrame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117E01A4-849C-4F6C-BD10-88FC6A782DF3}"/>
              </a:ext>
            </a:extLst>
          </p:cNvPr>
          <p:cNvCxnSpPr>
            <a:cxnSpLocks/>
          </p:cNvCxnSpPr>
          <p:nvPr/>
        </p:nvCxnSpPr>
        <p:spPr>
          <a:xfrm>
            <a:off x="3072202" y="3858034"/>
            <a:ext cx="0" cy="4937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4" name="表格 15">
            <a:extLst>
              <a:ext uri="{FF2B5EF4-FFF2-40B4-BE49-F238E27FC236}">
                <a16:creationId xmlns:a16="http://schemas.microsoft.com/office/drawing/2014/main" id="{C28A885D-DE8C-4138-BA81-51F5727FD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709789"/>
              </p:ext>
            </p:extLst>
          </p:nvPr>
        </p:nvGraphicFramePr>
        <p:xfrm>
          <a:off x="8382823" y="3724322"/>
          <a:ext cx="1807367" cy="60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07367">
                  <a:extLst>
                    <a:ext uri="{9D8B030D-6E8A-4147-A177-3AD203B41FA5}">
                      <a16:colId xmlns:a16="http://schemas.microsoft.com/office/drawing/2014/main" val="2506330798"/>
                    </a:ext>
                  </a:extLst>
                </a:gridCol>
              </a:tblGrid>
              <a:tr h="2549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分类任务</a:t>
                      </a:r>
                      <a:endParaRPr lang="zh-CN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137354894"/>
                  </a:ext>
                </a:extLst>
              </a:tr>
              <a:tr h="185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级别 </a:t>
                      </a:r>
                      <a:r>
                        <a:rPr lang="en-US" altLang="zh-CN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 </a:t>
                      </a:r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亚型</a:t>
                      </a:r>
                      <a:endParaRPr lang="en-US" altLang="zh-CN" sz="14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13125470"/>
                  </a:ext>
                </a:extLst>
              </a:tr>
            </a:tbl>
          </a:graphicData>
        </a:graphic>
      </p:graphicFrame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F1659171-AD39-4F10-B7B5-BC99DCDC23D9}"/>
              </a:ext>
            </a:extLst>
          </p:cNvPr>
          <p:cNvCxnSpPr>
            <a:cxnSpLocks/>
          </p:cNvCxnSpPr>
          <p:nvPr/>
        </p:nvCxnSpPr>
        <p:spPr>
          <a:xfrm>
            <a:off x="9236534" y="3232376"/>
            <a:ext cx="0" cy="4883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46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76D7FF6A-477C-43ED-8E77-E05CCC95F695}"/>
              </a:ext>
            </a:extLst>
          </p:cNvPr>
          <p:cNvGrpSpPr/>
          <p:nvPr/>
        </p:nvGrpSpPr>
        <p:grpSpPr>
          <a:xfrm>
            <a:off x="1946148" y="1537953"/>
            <a:ext cx="8299704" cy="2666764"/>
            <a:chOff x="1033272" y="128253"/>
            <a:chExt cx="8299704" cy="2666764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259AF633-6E5E-4899-B678-1449DDD0CA61}"/>
                </a:ext>
              </a:extLst>
            </p:cNvPr>
            <p:cNvSpPr/>
            <p:nvPr/>
          </p:nvSpPr>
          <p:spPr>
            <a:xfrm>
              <a:off x="1033272" y="649224"/>
              <a:ext cx="1591056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文献调研</a:t>
              </a:r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6C4DFE46-80D0-417F-9675-36E464A21D5D}"/>
                </a:ext>
              </a:extLst>
            </p:cNvPr>
            <p:cNvCxnSpPr>
              <a:cxnSpLocks/>
            </p:cNvCxnSpPr>
            <p:nvPr/>
          </p:nvCxnSpPr>
          <p:spPr>
            <a:xfrm>
              <a:off x="2645664" y="1141477"/>
              <a:ext cx="5394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415F87D0-BD2A-4569-8826-8855052C6816}"/>
                </a:ext>
              </a:extLst>
            </p:cNvPr>
            <p:cNvSpPr/>
            <p:nvPr/>
          </p:nvSpPr>
          <p:spPr>
            <a:xfrm>
              <a:off x="3441192" y="649224"/>
              <a:ext cx="941832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WDM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4755E66C-6A01-4015-8260-150B5140E2EB}"/>
                </a:ext>
              </a:extLst>
            </p:cNvPr>
            <p:cNvSpPr/>
            <p:nvPr/>
          </p:nvSpPr>
          <p:spPr>
            <a:xfrm>
              <a:off x="4556760" y="649224"/>
              <a:ext cx="2410968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Denoising Diffusion Probabilistic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4915CDAF-FAF0-4444-BA35-FC8CF3FE7DD2}"/>
                </a:ext>
              </a:extLst>
            </p:cNvPr>
            <p:cNvSpPr/>
            <p:nvPr/>
          </p:nvSpPr>
          <p:spPr>
            <a:xfrm>
              <a:off x="3441192" y="1293115"/>
              <a:ext cx="1874520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medicaldiffusion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8E0E6A72-FB11-445F-B106-61BB3C7C7F4B}"/>
                </a:ext>
              </a:extLst>
            </p:cNvPr>
            <p:cNvSpPr/>
            <p:nvPr/>
          </p:nvSpPr>
          <p:spPr>
            <a:xfrm>
              <a:off x="5532120" y="1293115"/>
              <a:ext cx="1463040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SynDiff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左中括号 8">
              <a:extLst>
                <a:ext uri="{FF2B5EF4-FFF2-40B4-BE49-F238E27FC236}">
                  <a16:creationId xmlns:a16="http://schemas.microsoft.com/office/drawing/2014/main" id="{1D15438E-D0D7-491A-9926-B0C9F5C1BE1F}"/>
                </a:ext>
              </a:extLst>
            </p:cNvPr>
            <p:cNvSpPr/>
            <p:nvPr/>
          </p:nvSpPr>
          <p:spPr>
            <a:xfrm>
              <a:off x="3236976" y="283464"/>
              <a:ext cx="143256" cy="1563624"/>
            </a:xfrm>
            <a:prstGeom prst="leftBracke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中括号 10">
              <a:extLst>
                <a:ext uri="{FF2B5EF4-FFF2-40B4-BE49-F238E27FC236}">
                  <a16:creationId xmlns:a16="http://schemas.microsoft.com/office/drawing/2014/main" id="{F8E08627-D2BD-4521-B368-336C5E7259F3}"/>
                </a:ext>
              </a:extLst>
            </p:cNvPr>
            <p:cNvSpPr/>
            <p:nvPr/>
          </p:nvSpPr>
          <p:spPr>
            <a:xfrm>
              <a:off x="7059168" y="283464"/>
              <a:ext cx="143256" cy="1563624"/>
            </a:xfrm>
            <a:prstGeom prst="rightBracke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8E3B51D-7965-4A5C-B2C9-CE29291CDB7F}"/>
                </a:ext>
              </a:extLst>
            </p:cNvPr>
            <p:cNvSpPr txBox="1"/>
            <p:nvPr/>
          </p:nvSpPr>
          <p:spPr>
            <a:xfrm>
              <a:off x="4076700" y="128253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生成数据的扩散模型</a:t>
              </a: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589819D1-719A-40C0-93D1-DDA61C23ACC4}"/>
                </a:ext>
              </a:extLst>
            </p:cNvPr>
            <p:cNvCxnSpPr>
              <a:cxnSpLocks/>
            </p:cNvCxnSpPr>
            <p:nvPr/>
          </p:nvCxnSpPr>
          <p:spPr>
            <a:xfrm>
              <a:off x="7202424" y="1141476"/>
              <a:ext cx="5394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00E82AC0-AA18-4AC6-9D16-7101F1338E35}"/>
                </a:ext>
              </a:extLst>
            </p:cNvPr>
            <p:cNvSpPr/>
            <p:nvPr/>
          </p:nvSpPr>
          <p:spPr>
            <a:xfrm>
              <a:off x="7741920" y="649224"/>
              <a:ext cx="1591056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生成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3D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数据</a:t>
              </a: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D198FB37-07AF-4B69-A384-AE394C6F97CF}"/>
                </a:ext>
              </a:extLst>
            </p:cNvPr>
            <p:cNvSpPr/>
            <p:nvPr/>
          </p:nvSpPr>
          <p:spPr>
            <a:xfrm>
              <a:off x="7741920" y="1999489"/>
              <a:ext cx="1591056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挑选数据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110A483-B10A-4FF6-AB24-DD9D74B23BDB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8537448" y="1444752"/>
              <a:ext cx="0" cy="55473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476D361-9190-4951-A616-AA276DA52551}"/>
                </a:ext>
              </a:extLst>
            </p:cNvPr>
            <p:cNvSpPr/>
            <p:nvPr/>
          </p:nvSpPr>
          <p:spPr>
            <a:xfrm>
              <a:off x="5611368" y="1999489"/>
              <a:ext cx="1591056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构建验证</a:t>
              </a: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数据集</a:t>
              </a: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D9FCD397-9CF6-47F9-A7F7-1A387ED0E9FD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H="1">
              <a:off x="7202424" y="2397253"/>
              <a:ext cx="5394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9B1626C2-003E-465E-B0F8-7989C52A4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1872" y="2397253"/>
              <a:ext cx="5394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0610C630-EE65-4580-8F47-62D8641338B9}"/>
                </a:ext>
              </a:extLst>
            </p:cNvPr>
            <p:cNvSpPr/>
            <p:nvPr/>
          </p:nvSpPr>
          <p:spPr>
            <a:xfrm>
              <a:off x="3480816" y="1999489"/>
              <a:ext cx="1591056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验证数据质量</a:t>
              </a: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D5A04D82-3F9D-4CA9-BB94-9492AE43B403}"/>
                </a:ext>
              </a:extLst>
            </p:cNvPr>
            <p:cNvSpPr/>
            <p:nvPr/>
          </p:nvSpPr>
          <p:spPr>
            <a:xfrm>
              <a:off x="1309116" y="1973582"/>
              <a:ext cx="1591056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确定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3D</a:t>
              </a:r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数据</a:t>
              </a:r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集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443CA18C-6E28-4D38-AF42-D152BB2E5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5412" y="2371346"/>
              <a:ext cx="5394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5678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9E615892-DBC4-4CA1-B4DD-AAC6293CB615}"/>
              </a:ext>
            </a:extLst>
          </p:cNvPr>
          <p:cNvGrpSpPr/>
          <p:nvPr/>
        </p:nvGrpSpPr>
        <p:grpSpPr>
          <a:xfrm>
            <a:off x="657606" y="506087"/>
            <a:ext cx="8913875" cy="4021226"/>
            <a:chOff x="657606" y="506087"/>
            <a:chExt cx="8913875" cy="4021226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8E7CDD2C-1583-49AE-8505-57AC31BDB5A3}"/>
                </a:ext>
              </a:extLst>
            </p:cNvPr>
            <p:cNvSpPr/>
            <p:nvPr/>
          </p:nvSpPr>
          <p:spPr>
            <a:xfrm>
              <a:off x="657606" y="1151001"/>
              <a:ext cx="1591056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文献调研</a:t>
              </a:r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B43D4280-5494-42E7-8758-8838E3FF8CB8}"/>
                </a:ext>
              </a:extLst>
            </p:cNvPr>
            <p:cNvCxnSpPr>
              <a:cxnSpLocks/>
            </p:cNvCxnSpPr>
            <p:nvPr/>
          </p:nvCxnSpPr>
          <p:spPr>
            <a:xfrm>
              <a:off x="2248662" y="1560958"/>
              <a:ext cx="5394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98CB2A73-096E-42C5-851C-8BF5B3E3EFF9}"/>
                </a:ext>
              </a:extLst>
            </p:cNvPr>
            <p:cNvSpPr/>
            <p:nvPr/>
          </p:nvSpPr>
          <p:spPr>
            <a:xfrm>
              <a:off x="3013710" y="1056513"/>
              <a:ext cx="1115568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AlexNet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100F4894-2D94-4A28-8604-81BC2C69415B}"/>
                </a:ext>
              </a:extLst>
            </p:cNvPr>
            <p:cNvSpPr/>
            <p:nvPr/>
          </p:nvSpPr>
          <p:spPr>
            <a:xfrm>
              <a:off x="4347210" y="1056513"/>
              <a:ext cx="2193036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Inception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E7C3C0C7-A6F3-43B1-818E-13E4D83391A0}"/>
                </a:ext>
              </a:extLst>
            </p:cNvPr>
            <p:cNvSpPr/>
            <p:nvPr/>
          </p:nvSpPr>
          <p:spPr>
            <a:xfrm>
              <a:off x="3013710" y="1700404"/>
              <a:ext cx="1874520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Vision Transformer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AAD9771A-55D1-4785-A151-E33DAF174BA2}"/>
                </a:ext>
              </a:extLst>
            </p:cNvPr>
            <p:cNvSpPr/>
            <p:nvPr/>
          </p:nvSpPr>
          <p:spPr>
            <a:xfrm>
              <a:off x="5104638" y="1700404"/>
              <a:ext cx="1463040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DeiT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左中括号 7">
              <a:extLst>
                <a:ext uri="{FF2B5EF4-FFF2-40B4-BE49-F238E27FC236}">
                  <a16:creationId xmlns:a16="http://schemas.microsoft.com/office/drawing/2014/main" id="{CFE60FC9-591B-4924-BA05-D6851835F8C2}"/>
                </a:ext>
              </a:extLst>
            </p:cNvPr>
            <p:cNvSpPr/>
            <p:nvPr/>
          </p:nvSpPr>
          <p:spPr>
            <a:xfrm>
              <a:off x="2809494" y="690753"/>
              <a:ext cx="143256" cy="1563624"/>
            </a:xfrm>
            <a:prstGeom prst="leftBracke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右中括号 8">
              <a:extLst>
                <a:ext uri="{FF2B5EF4-FFF2-40B4-BE49-F238E27FC236}">
                  <a16:creationId xmlns:a16="http://schemas.microsoft.com/office/drawing/2014/main" id="{DBA35394-A978-4DB8-A4C2-A384F0812425}"/>
                </a:ext>
              </a:extLst>
            </p:cNvPr>
            <p:cNvSpPr/>
            <p:nvPr/>
          </p:nvSpPr>
          <p:spPr>
            <a:xfrm>
              <a:off x="6631686" y="690753"/>
              <a:ext cx="143256" cy="1563624"/>
            </a:xfrm>
            <a:prstGeom prst="rightBracke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610C2B0-BDEA-4260-80F2-FB028A9C4277}"/>
                </a:ext>
              </a:extLst>
            </p:cNvPr>
            <p:cNvSpPr txBox="1"/>
            <p:nvPr/>
          </p:nvSpPr>
          <p:spPr>
            <a:xfrm>
              <a:off x="3912108" y="506087"/>
              <a:ext cx="1760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图像分类模型</a:t>
              </a: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6D869A82-2E10-4088-B00A-42366CC999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4067" y="3799283"/>
              <a:ext cx="153057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B624971-13DD-4E72-B9A5-2003EEFA63EA}"/>
                </a:ext>
              </a:extLst>
            </p:cNvPr>
            <p:cNvSpPr txBox="1"/>
            <p:nvPr/>
          </p:nvSpPr>
          <p:spPr>
            <a:xfrm>
              <a:off x="6934962" y="1347597"/>
              <a:ext cx="592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VS.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1CA82C4F-A460-46EE-9408-EAEEB84D7F67}"/>
                </a:ext>
              </a:extLst>
            </p:cNvPr>
            <p:cNvSpPr/>
            <p:nvPr/>
          </p:nvSpPr>
          <p:spPr>
            <a:xfrm>
              <a:off x="7627239" y="1347597"/>
              <a:ext cx="1750314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提出的模型</a:t>
              </a:r>
            </a:p>
          </p:txBody>
        </p:sp>
        <p:sp>
          <p:nvSpPr>
            <p:cNvPr id="14" name="右中括号 13">
              <a:extLst>
                <a:ext uri="{FF2B5EF4-FFF2-40B4-BE49-F238E27FC236}">
                  <a16:creationId xmlns:a16="http://schemas.microsoft.com/office/drawing/2014/main" id="{2BE89A92-BBCE-4E99-8124-0956BD7C7A16}"/>
                </a:ext>
              </a:extLst>
            </p:cNvPr>
            <p:cNvSpPr/>
            <p:nvPr/>
          </p:nvSpPr>
          <p:spPr>
            <a:xfrm>
              <a:off x="9389745" y="1064634"/>
              <a:ext cx="143256" cy="1128022"/>
            </a:xfrm>
            <a:prstGeom prst="rightBracke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左中括号 14">
              <a:extLst>
                <a:ext uri="{FF2B5EF4-FFF2-40B4-BE49-F238E27FC236}">
                  <a16:creationId xmlns:a16="http://schemas.microsoft.com/office/drawing/2014/main" id="{D2C6FB7F-366C-407B-ADAE-FAE832AE37E8}"/>
                </a:ext>
              </a:extLst>
            </p:cNvPr>
            <p:cNvSpPr/>
            <p:nvPr/>
          </p:nvSpPr>
          <p:spPr>
            <a:xfrm>
              <a:off x="7499604" y="1056513"/>
              <a:ext cx="83820" cy="1128022"/>
            </a:xfrm>
            <a:prstGeom prst="leftBracke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A1FFEB5D-7BBC-4786-8428-682526EAD6CB}"/>
                </a:ext>
              </a:extLst>
            </p:cNvPr>
            <p:cNvSpPr/>
            <p:nvPr/>
          </p:nvSpPr>
          <p:spPr>
            <a:xfrm>
              <a:off x="2248772" y="3345981"/>
              <a:ext cx="1591056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输出分类</a:t>
              </a:r>
              <a:endPara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分析结果</a:t>
              </a:r>
            </a:p>
          </p:txBody>
        </p:sp>
        <p:sp>
          <p:nvSpPr>
            <p:cNvPr id="19" name="菱形 18">
              <a:extLst>
                <a:ext uri="{FF2B5EF4-FFF2-40B4-BE49-F238E27FC236}">
                  <a16:creationId xmlns:a16="http://schemas.microsoft.com/office/drawing/2014/main" id="{DE3AC047-B945-42EC-A402-E06E84A8BC1D}"/>
                </a:ext>
              </a:extLst>
            </p:cNvPr>
            <p:cNvSpPr/>
            <p:nvPr/>
          </p:nvSpPr>
          <p:spPr>
            <a:xfrm>
              <a:off x="5373115" y="3069202"/>
              <a:ext cx="1681734" cy="1458111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rgbClr val="90B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分析</a:t>
              </a:r>
              <a:endPara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性能</a:t>
              </a:r>
            </a:p>
          </p:txBody>
        </p:sp>
        <p:sp>
          <p:nvSpPr>
            <p:cNvPr id="25" name="左大括号 24">
              <a:extLst>
                <a:ext uri="{FF2B5EF4-FFF2-40B4-BE49-F238E27FC236}">
                  <a16:creationId xmlns:a16="http://schemas.microsoft.com/office/drawing/2014/main" id="{FA75D0E4-9868-42E1-A175-F13B0C2B3E7A}"/>
                </a:ext>
              </a:extLst>
            </p:cNvPr>
            <p:cNvSpPr/>
            <p:nvPr/>
          </p:nvSpPr>
          <p:spPr>
            <a:xfrm rot="16200000">
              <a:off x="6016192" y="-747951"/>
              <a:ext cx="420219" cy="6690359"/>
            </a:xfrm>
            <a:prstGeom prst="leftBrace">
              <a:avLst/>
            </a:prstGeom>
            <a:ln w="28575">
              <a:solidFill>
                <a:srgbClr val="90B2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BD0C68B3-466F-46E0-89EA-01CB1D97F9FB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>
              <a:off x="6226302" y="2807338"/>
              <a:ext cx="0" cy="25933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D1843C2-E974-488F-9936-0E1BDD2CBA88}"/>
                </a:ext>
              </a:extLst>
            </p:cNvPr>
            <p:cNvSpPr txBox="1"/>
            <p:nvPr/>
          </p:nvSpPr>
          <p:spPr>
            <a:xfrm>
              <a:off x="4263643" y="3428925"/>
              <a:ext cx="115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性能较好</a:t>
              </a:r>
            </a:p>
          </p:txBody>
        </p:sp>
        <p:cxnSp>
          <p:nvCxnSpPr>
            <p:cNvPr id="33" name="连接符: 肘形 32">
              <a:extLst>
                <a:ext uri="{FF2B5EF4-FFF2-40B4-BE49-F238E27FC236}">
                  <a16:creationId xmlns:a16="http://schemas.microsoft.com/office/drawing/2014/main" id="{08999FE4-5B52-4816-A904-0ED3818E8ABF}"/>
                </a:ext>
              </a:extLst>
            </p:cNvPr>
            <p:cNvCxnSpPr>
              <a:cxnSpLocks/>
              <a:stCxn id="19" idx="3"/>
              <a:endCxn id="14" idx="2"/>
            </p:cNvCxnSpPr>
            <p:nvPr/>
          </p:nvCxnSpPr>
          <p:spPr>
            <a:xfrm flipV="1">
              <a:off x="7054849" y="1628645"/>
              <a:ext cx="2478152" cy="2169613"/>
            </a:xfrm>
            <a:prstGeom prst="bentConnector3">
              <a:avLst>
                <a:gd name="adj1" fmla="val 11272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73B1BD4-D47D-481B-8A78-46F5E41ABFF0}"/>
                </a:ext>
              </a:extLst>
            </p:cNvPr>
            <p:cNvSpPr txBox="1"/>
            <p:nvPr/>
          </p:nvSpPr>
          <p:spPr>
            <a:xfrm>
              <a:off x="8193277" y="3328315"/>
              <a:ext cx="115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性能较差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3394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>
            <a:extLst>
              <a:ext uri="{FF2B5EF4-FFF2-40B4-BE49-F238E27FC236}">
                <a16:creationId xmlns:a16="http://schemas.microsoft.com/office/drawing/2014/main" id="{7093E454-C802-4F50-AC77-F289081FEB0D}"/>
              </a:ext>
            </a:extLst>
          </p:cNvPr>
          <p:cNvGrpSpPr/>
          <p:nvPr/>
        </p:nvGrpSpPr>
        <p:grpSpPr>
          <a:xfrm>
            <a:off x="3159" y="625781"/>
            <a:ext cx="12188841" cy="4149263"/>
            <a:chOff x="3159" y="625781"/>
            <a:chExt cx="12188841" cy="4149263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DC9E5D68-4808-45E2-8753-7CF7C6DA3F20}"/>
                </a:ext>
              </a:extLst>
            </p:cNvPr>
            <p:cNvSpPr/>
            <p:nvPr/>
          </p:nvSpPr>
          <p:spPr>
            <a:xfrm>
              <a:off x="3159" y="2138172"/>
              <a:ext cx="1591056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文献调研</a:t>
              </a:r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CBBFE142-8FB1-4466-83B1-9DBB09119AE7}"/>
                </a:ext>
              </a:extLst>
            </p:cNvPr>
            <p:cNvCxnSpPr>
              <a:cxnSpLocks/>
            </p:cNvCxnSpPr>
            <p:nvPr/>
          </p:nvCxnSpPr>
          <p:spPr>
            <a:xfrm>
              <a:off x="1594215" y="2548129"/>
              <a:ext cx="5394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0D1A5FCA-AF0F-4876-B3D8-12333F3E3B1A}"/>
                </a:ext>
              </a:extLst>
            </p:cNvPr>
            <p:cNvSpPr/>
            <p:nvPr/>
          </p:nvSpPr>
          <p:spPr>
            <a:xfrm>
              <a:off x="2470656" y="2055877"/>
              <a:ext cx="1115568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ResNet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4054B52D-F92F-4D66-A354-2FA578CBD99A}"/>
                </a:ext>
              </a:extLst>
            </p:cNvPr>
            <p:cNvSpPr/>
            <p:nvPr/>
          </p:nvSpPr>
          <p:spPr>
            <a:xfrm>
              <a:off x="3804156" y="2055877"/>
              <a:ext cx="1230630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DenseNet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7D82359-99B6-45F5-84BF-7DD113EA4C61}"/>
                </a:ext>
              </a:extLst>
            </p:cNvPr>
            <p:cNvSpPr/>
            <p:nvPr/>
          </p:nvSpPr>
          <p:spPr>
            <a:xfrm>
              <a:off x="2470656" y="2699768"/>
              <a:ext cx="1115568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VGG16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760EBCFD-E6D6-45C5-AF59-DF8D923D6A66}"/>
                </a:ext>
              </a:extLst>
            </p:cNvPr>
            <p:cNvSpPr/>
            <p:nvPr/>
          </p:nvSpPr>
          <p:spPr>
            <a:xfrm>
              <a:off x="3804156" y="2711910"/>
              <a:ext cx="1230630" cy="4922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DINOv2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左中括号 9">
              <a:extLst>
                <a:ext uri="{FF2B5EF4-FFF2-40B4-BE49-F238E27FC236}">
                  <a16:creationId xmlns:a16="http://schemas.microsoft.com/office/drawing/2014/main" id="{E976BB5F-5D63-473B-A156-2EEAA90634C2}"/>
                </a:ext>
              </a:extLst>
            </p:cNvPr>
            <p:cNvSpPr/>
            <p:nvPr/>
          </p:nvSpPr>
          <p:spPr>
            <a:xfrm>
              <a:off x="2155047" y="1677924"/>
              <a:ext cx="143256" cy="1563624"/>
            </a:xfrm>
            <a:prstGeom prst="leftBracke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中括号 10">
              <a:extLst>
                <a:ext uri="{FF2B5EF4-FFF2-40B4-BE49-F238E27FC236}">
                  <a16:creationId xmlns:a16="http://schemas.microsoft.com/office/drawing/2014/main" id="{396F66B4-B695-4B13-B323-DC7008914366}"/>
                </a:ext>
              </a:extLst>
            </p:cNvPr>
            <p:cNvSpPr/>
            <p:nvPr/>
          </p:nvSpPr>
          <p:spPr>
            <a:xfrm>
              <a:off x="5274675" y="1677924"/>
              <a:ext cx="143256" cy="1563624"/>
            </a:xfrm>
            <a:prstGeom prst="rightBracke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E1379A3-1D1D-4B8A-8540-051B8BEDD39D}"/>
                </a:ext>
              </a:extLst>
            </p:cNvPr>
            <p:cNvSpPr txBox="1"/>
            <p:nvPr/>
          </p:nvSpPr>
          <p:spPr>
            <a:xfrm>
              <a:off x="2991611" y="1566049"/>
              <a:ext cx="1760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图像分类模型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8F20C150-9F70-4C0A-8046-84614B7396DB}"/>
                </a:ext>
              </a:extLst>
            </p:cNvPr>
            <p:cNvCxnSpPr>
              <a:cxnSpLocks/>
            </p:cNvCxnSpPr>
            <p:nvPr/>
          </p:nvCxnSpPr>
          <p:spPr>
            <a:xfrm>
              <a:off x="5417931" y="2548129"/>
              <a:ext cx="5394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菱形 27">
              <a:extLst>
                <a:ext uri="{FF2B5EF4-FFF2-40B4-BE49-F238E27FC236}">
                  <a16:creationId xmlns:a16="http://schemas.microsoft.com/office/drawing/2014/main" id="{D2C9483E-5CC0-431E-B157-8081B8B207CB}"/>
                </a:ext>
              </a:extLst>
            </p:cNvPr>
            <p:cNvSpPr/>
            <p:nvPr/>
          </p:nvSpPr>
          <p:spPr>
            <a:xfrm>
              <a:off x="5940775" y="1819073"/>
              <a:ext cx="1681734" cy="1458111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rgbClr val="90B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图像种类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E89F49BC-B5FA-4B7B-93E6-940D3A99E737}"/>
                </a:ext>
              </a:extLst>
            </p:cNvPr>
            <p:cNvCxnSpPr>
              <a:cxnSpLocks/>
              <a:stCxn id="28" idx="0"/>
              <a:endCxn id="32" idx="2"/>
            </p:cNvCxnSpPr>
            <p:nvPr/>
          </p:nvCxnSpPr>
          <p:spPr>
            <a:xfrm flipV="1">
              <a:off x="6781642" y="1421309"/>
              <a:ext cx="0" cy="3977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685B2107-9A3D-43F1-BD82-D96C8CA7397A}"/>
                </a:ext>
              </a:extLst>
            </p:cNvPr>
            <p:cNvSpPr/>
            <p:nvPr/>
          </p:nvSpPr>
          <p:spPr>
            <a:xfrm>
              <a:off x="5940775" y="625781"/>
              <a:ext cx="1681734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分类结果</a:t>
              </a: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5849B558-56D2-4326-9E22-90DC854A4B31}"/>
                </a:ext>
              </a:extLst>
            </p:cNvPr>
            <p:cNvCxnSpPr>
              <a:cxnSpLocks/>
              <a:stCxn id="28" idx="3"/>
              <a:endCxn id="54" idx="1"/>
            </p:cNvCxnSpPr>
            <p:nvPr/>
          </p:nvCxnSpPr>
          <p:spPr>
            <a:xfrm flipV="1">
              <a:off x="7622509" y="2548128"/>
              <a:ext cx="674497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945D1F87-A8C6-4887-A9E8-D60E00032D38}"/>
                </a:ext>
              </a:extLst>
            </p:cNvPr>
            <p:cNvSpPr/>
            <p:nvPr/>
          </p:nvSpPr>
          <p:spPr>
            <a:xfrm>
              <a:off x="10510266" y="2150363"/>
              <a:ext cx="1681734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多模态数据</a:t>
              </a:r>
              <a:endPara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分类结果</a:t>
              </a: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F86EF098-0793-49FA-8540-99098E7D289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363" y="2538984"/>
              <a:ext cx="49290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D764CEC-1435-4469-A6A0-7A0FD518E4E7}"/>
                </a:ext>
              </a:extLst>
            </p:cNvPr>
            <p:cNvSpPr txBox="1"/>
            <p:nvPr/>
          </p:nvSpPr>
          <p:spPr>
            <a:xfrm>
              <a:off x="7165373" y="2667929"/>
              <a:ext cx="15887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胶质瘤图像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6290626-86C7-4184-93CB-98B9BF493985}"/>
                </a:ext>
              </a:extLst>
            </p:cNvPr>
            <p:cNvSpPr txBox="1"/>
            <p:nvPr/>
          </p:nvSpPr>
          <p:spPr>
            <a:xfrm>
              <a:off x="6655531" y="1460326"/>
              <a:ext cx="17002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其他医疗图像</a:t>
              </a:r>
            </a:p>
          </p:txBody>
        </p:sp>
        <p:sp>
          <p:nvSpPr>
            <p:cNvPr id="54" name="菱形 53">
              <a:extLst>
                <a:ext uri="{FF2B5EF4-FFF2-40B4-BE49-F238E27FC236}">
                  <a16:creationId xmlns:a16="http://schemas.microsoft.com/office/drawing/2014/main" id="{3D821CC7-94F1-4F70-908D-CC13585D7591}"/>
                </a:ext>
              </a:extLst>
            </p:cNvPr>
            <p:cNvSpPr/>
            <p:nvPr/>
          </p:nvSpPr>
          <p:spPr>
            <a:xfrm>
              <a:off x="8297006" y="1764792"/>
              <a:ext cx="1720357" cy="1566671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rgbClr val="90B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联合生物信息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9E60D2A-54F9-4A22-9489-80D85FBB1506}"/>
                </a:ext>
              </a:extLst>
            </p:cNvPr>
            <p:cNvSpPr txBox="1"/>
            <p:nvPr/>
          </p:nvSpPr>
          <p:spPr>
            <a:xfrm>
              <a:off x="9905191" y="2124514"/>
              <a:ext cx="6050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是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9C6BF7C4-D9E4-43C5-B121-47EE49C83A81}"/>
                </a:ext>
              </a:extLst>
            </p:cNvPr>
            <p:cNvSpPr txBox="1"/>
            <p:nvPr/>
          </p:nvSpPr>
          <p:spPr>
            <a:xfrm>
              <a:off x="9068134" y="3266597"/>
              <a:ext cx="6050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否</a:t>
              </a:r>
            </a:p>
          </p:txBody>
        </p: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49E91828-2FED-4DB0-8470-85E3578966A5}"/>
                </a:ext>
              </a:extLst>
            </p:cNvPr>
            <p:cNvCxnSpPr>
              <a:cxnSpLocks/>
            </p:cNvCxnSpPr>
            <p:nvPr/>
          </p:nvCxnSpPr>
          <p:spPr>
            <a:xfrm>
              <a:off x="7802566" y="3558457"/>
              <a:ext cx="0" cy="3819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B32E28C6-839A-46FD-9BC7-B78A7EB9583B}"/>
                </a:ext>
              </a:extLst>
            </p:cNvPr>
            <p:cNvSpPr/>
            <p:nvPr/>
          </p:nvSpPr>
          <p:spPr>
            <a:xfrm>
              <a:off x="6961699" y="3940398"/>
              <a:ext cx="1681734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图像分类结果</a:t>
              </a:r>
            </a:p>
          </p:txBody>
        </p: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3AEDAF34-E27A-4146-832E-63B32442062E}"/>
                </a:ext>
              </a:extLst>
            </p:cNvPr>
            <p:cNvCxnSpPr>
              <a:cxnSpLocks/>
            </p:cNvCxnSpPr>
            <p:nvPr/>
          </p:nvCxnSpPr>
          <p:spPr>
            <a:xfrm>
              <a:off x="10510266" y="3581754"/>
              <a:ext cx="0" cy="3977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A07DEAB1-F431-488C-9F1C-A2C3616F92E6}"/>
                </a:ext>
              </a:extLst>
            </p:cNvPr>
            <p:cNvSpPr/>
            <p:nvPr/>
          </p:nvSpPr>
          <p:spPr>
            <a:xfrm>
              <a:off x="9669399" y="3979516"/>
              <a:ext cx="1681734" cy="7955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生物信息</a:t>
              </a:r>
              <a:endPara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分类结果</a:t>
              </a:r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0BBA8E12-B84B-43C7-A53E-D90A9EDB0B32}"/>
                </a:ext>
              </a:extLst>
            </p:cNvPr>
            <p:cNvCxnSpPr/>
            <p:nvPr/>
          </p:nvCxnSpPr>
          <p:spPr>
            <a:xfrm>
              <a:off x="9157851" y="3347904"/>
              <a:ext cx="0" cy="21183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682C12A9-3F63-4A43-9D37-29F301E6C1BB}"/>
                </a:ext>
              </a:extLst>
            </p:cNvPr>
            <p:cNvCxnSpPr>
              <a:cxnSpLocks/>
            </p:cNvCxnSpPr>
            <p:nvPr/>
          </p:nvCxnSpPr>
          <p:spPr>
            <a:xfrm>
              <a:off x="7802566" y="3559741"/>
              <a:ext cx="2707700" cy="2201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8383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3A0FF43B-A451-AF99-8F92-68777C515CA7}"/>
              </a:ext>
            </a:extLst>
          </p:cNvPr>
          <p:cNvGrpSpPr/>
          <p:nvPr/>
        </p:nvGrpSpPr>
        <p:grpSpPr>
          <a:xfrm>
            <a:off x="215756" y="1838405"/>
            <a:ext cx="11976244" cy="3578578"/>
            <a:chOff x="215756" y="1838405"/>
            <a:chExt cx="11976244" cy="3578578"/>
          </a:xfrm>
        </p:grpSpPr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C9C3AAE-B2F8-D02F-5944-5FA9203A25E1}"/>
                </a:ext>
              </a:extLst>
            </p:cNvPr>
            <p:cNvSpPr/>
            <p:nvPr/>
          </p:nvSpPr>
          <p:spPr>
            <a:xfrm>
              <a:off x="215756" y="1838405"/>
              <a:ext cx="11976244" cy="357857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C1CACC9-FFE3-228E-0F77-BC4DB63C1DAB}"/>
                </a:ext>
              </a:extLst>
            </p:cNvPr>
            <p:cNvGrpSpPr/>
            <p:nvPr/>
          </p:nvGrpSpPr>
          <p:grpSpPr>
            <a:xfrm>
              <a:off x="424642" y="2904888"/>
              <a:ext cx="3540076" cy="2344719"/>
              <a:chOff x="267649" y="2893325"/>
              <a:chExt cx="3540076" cy="2344719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48049AD-8041-1C35-5CC2-60442027C820}"/>
                  </a:ext>
                </a:extLst>
              </p:cNvPr>
              <p:cNvSpPr/>
              <p:nvPr/>
            </p:nvSpPr>
            <p:spPr>
              <a:xfrm>
                <a:off x="267649" y="2893325"/>
                <a:ext cx="3540076" cy="2344719"/>
              </a:xfrm>
              <a:prstGeom prst="rect">
                <a:avLst/>
              </a:prstGeom>
              <a:solidFill>
                <a:srgbClr val="9CACE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pic>
            <p:nvPicPr>
              <p:cNvPr id="1026" name="Picture 2" descr="设备是一个白色的大立方体，中央有一个孔洞，扫描台由此滑入滑出">
                <a:extLst>
                  <a:ext uri="{FF2B5EF4-FFF2-40B4-BE49-F238E27FC236}">
                    <a16:creationId xmlns:a16="http://schemas.microsoft.com/office/drawing/2014/main" id="{E2817544-8260-0CB7-47D5-B916E8EF1D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90"/>
              <a:stretch>
                <a:fillRect/>
              </a:stretch>
            </p:blipFill>
            <p:spPr bwMode="auto">
              <a:xfrm>
                <a:off x="1537649" y="3429000"/>
                <a:ext cx="2081309" cy="127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图片 2" descr="图标&#10;&#10;AI 生成的内容可能不正确。">
                <a:extLst>
                  <a:ext uri="{FF2B5EF4-FFF2-40B4-BE49-F238E27FC236}">
                    <a16:creationId xmlns:a16="http://schemas.microsoft.com/office/drawing/2014/main" id="{BCEE945B-8C5B-5ADA-F54A-082E23162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649" y="3429000"/>
                <a:ext cx="1270000" cy="1270000"/>
              </a:xfrm>
              <a:prstGeom prst="rect">
                <a:avLst/>
              </a:prstGeom>
            </p:spPr>
          </p:pic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E4B26D-D911-B9E6-4268-D7DD4B796F91}"/>
                  </a:ext>
                </a:extLst>
              </p:cNvPr>
              <p:cNvSpPr txBox="1"/>
              <p:nvPr/>
            </p:nvSpPr>
            <p:spPr>
              <a:xfrm>
                <a:off x="267649" y="2976497"/>
                <a:ext cx="1063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0EDE721-180B-149B-50A9-AF6414012424}"/>
                  </a:ext>
                </a:extLst>
              </p:cNvPr>
              <p:cNvSpPr txBox="1"/>
              <p:nvPr/>
            </p:nvSpPr>
            <p:spPr>
              <a:xfrm>
                <a:off x="1247464" y="4782171"/>
                <a:ext cx="15804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MRI </a:t>
                </a:r>
                <a:r>
                  <a:rPr lang="zh-CN" altLang="zh-CN" dirty="0">
                    <a:solidFill>
                      <a:schemeClr val="bg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扫描仪 </a:t>
                </a:r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960EB3F-AA45-7B21-7214-1AC87B390CA5}"/>
                </a:ext>
              </a:extLst>
            </p:cNvPr>
            <p:cNvGrpSpPr/>
            <p:nvPr/>
          </p:nvGrpSpPr>
          <p:grpSpPr>
            <a:xfrm>
              <a:off x="4420275" y="2904888"/>
              <a:ext cx="3540076" cy="2344719"/>
              <a:chOff x="4247465" y="2896694"/>
              <a:chExt cx="3540076" cy="2344719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535BEAAE-93AE-7A75-7933-1D1A687D4551}"/>
                  </a:ext>
                </a:extLst>
              </p:cNvPr>
              <p:cNvGrpSpPr/>
              <p:nvPr/>
            </p:nvGrpSpPr>
            <p:grpSpPr>
              <a:xfrm>
                <a:off x="4247465" y="2896694"/>
                <a:ext cx="3540076" cy="2344719"/>
                <a:chOff x="267649" y="2893325"/>
                <a:chExt cx="3540076" cy="2344719"/>
              </a:xfrm>
            </p:grpSpPr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8A6B0B35-DB97-42EB-2EE9-15C89AF4E058}"/>
                    </a:ext>
                  </a:extLst>
                </p:cNvPr>
                <p:cNvSpPr/>
                <p:nvPr/>
              </p:nvSpPr>
              <p:spPr>
                <a:xfrm>
                  <a:off x="267649" y="2893325"/>
                  <a:ext cx="3540076" cy="2344719"/>
                </a:xfrm>
                <a:prstGeom prst="rect">
                  <a:avLst/>
                </a:prstGeom>
                <a:solidFill>
                  <a:srgbClr val="9CACE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pic>
              <p:nvPicPr>
                <p:cNvPr id="10" name="Picture 2">
                  <a:extLst>
                    <a:ext uri="{FF2B5EF4-FFF2-40B4-BE49-F238E27FC236}">
                      <a16:creationId xmlns:a16="http://schemas.microsoft.com/office/drawing/2014/main" id="{556A0F75-C286-408D-FF15-E91849048B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981" b="8981"/>
                <a:stretch/>
              </p:blipFill>
              <p:spPr bwMode="auto">
                <a:xfrm>
                  <a:off x="1537649" y="3429000"/>
                  <a:ext cx="2081309" cy="127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789A9CB6-683C-1EFC-71E6-9F2813E60F12}"/>
                    </a:ext>
                  </a:extLst>
                </p:cNvPr>
                <p:cNvSpPr txBox="1"/>
                <p:nvPr/>
              </p:nvSpPr>
              <p:spPr>
                <a:xfrm>
                  <a:off x="267649" y="2976497"/>
                  <a:ext cx="10635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（</a:t>
                  </a:r>
                  <a:r>
                    <a:rPr kumimoji="1" lang="en-US" altLang="zh-CN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kumimoji="1" lang="zh-CN" altLang="en-US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）</a:t>
                  </a: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84531239-5FA1-88FC-7D00-DC4ECF394998}"/>
                    </a:ext>
                  </a:extLst>
                </p:cNvPr>
                <p:cNvSpPr txBox="1"/>
                <p:nvPr/>
              </p:nvSpPr>
              <p:spPr>
                <a:xfrm>
                  <a:off x="1428086" y="4782171"/>
                  <a:ext cx="15804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3D</a:t>
                  </a:r>
                  <a:r>
                    <a:rPr kumimoji="1" lang="zh-CN" altLang="en-US" dirty="0">
                      <a:solidFill>
                        <a:schemeClr val="bg1"/>
                      </a:solidFill>
                      <a:latin typeface="SimSun" panose="02010600030101010101" pitchFamily="2" charset="-122"/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图像查看</a:t>
                  </a:r>
                </a:p>
              </p:txBody>
            </p:sp>
          </p:grp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1F8B3A80-7293-73C6-D26A-9D5F9DC75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44999" y="3619500"/>
                <a:ext cx="1041400" cy="889000"/>
              </a:xfrm>
              <a:prstGeom prst="rect">
                <a:avLst/>
              </a:prstGeom>
            </p:spPr>
          </p:pic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D826E4B-89A5-9B11-8A8D-E67AE303EB0D}"/>
                </a:ext>
              </a:extLst>
            </p:cNvPr>
            <p:cNvGrpSpPr/>
            <p:nvPr/>
          </p:nvGrpSpPr>
          <p:grpSpPr>
            <a:xfrm>
              <a:off x="8415908" y="2904888"/>
              <a:ext cx="3540076" cy="2344719"/>
              <a:chOff x="267649" y="2893325"/>
              <a:chExt cx="3540076" cy="2344719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E31FC70-2786-5D5F-D10C-761CCC955701}"/>
                  </a:ext>
                </a:extLst>
              </p:cNvPr>
              <p:cNvSpPr/>
              <p:nvPr/>
            </p:nvSpPr>
            <p:spPr>
              <a:xfrm>
                <a:off x="267649" y="2893325"/>
                <a:ext cx="3540076" cy="2344719"/>
              </a:xfrm>
              <a:prstGeom prst="rect">
                <a:avLst/>
              </a:prstGeom>
              <a:solidFill>
                <a:srgbClr val="9CACE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pic>
            <p:nvPicPr>
              <p:cNvPr id="17" name="Picture 2">
                <a:extLst>
                  <a:ext uri="{FF2B5EF4-FFF2-40B4-BE49-F238E27FC236}">
                    <a16:creationId xmlns:a16="http://schemas.microsoft.com/office/drawing/2014/main" id="{F9AECD99-E25B-7627-0003-A1141DA989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166" b="14166"/>
              <a:stretch/>
            </p:blipFill>
            <p:spPr bwMode="auto">
              <a:xfrm>
                <a:off x="1537649" y="3429000"/>
                <a:ext cx="2081309" cy="127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7610731-375A-5CD6-C5AC-3562967DDF67}"/>
                  </a:ext>
                </a:extLst>
              </p:cNvPr>
              <p:cNvSpPr txBox="1"/>
              <p:nvPr/>
            </p:nvSpPr>
            <p:spPr>
              <a:xfrm>
                <a:off x="267649" y="2976497"/>
                <a:ext cx="1063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96E7204-8A18-0EF3-CCDF-B02FCE4F1571}"/>
                  </a:ext>
                </a:extLst>
              </p:cNvPr>
              <p:cNvSpPr txBox="1"/>
              <p:nvPr/>
            </p:nvSpPr>
            <p:spPr>
              <a:xfrm>
                <a:off x="1849061" y="4736910"/>
                <a:ext cx="15804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3D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Mask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标注</a:t>
                </a: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1CA399E-6C76-2C24-4CA1-D4BD969CE9F2}"/>
                </a:ext>
              </a:extLst>
            </p:cNvPr>
            <p:cNvSpPr txBox="1"/>
            <p:nvPr/>
          </p:nvSpPr>
          <p:spPr>
            <a:xfrm>
              <a:off x="956400" y="2309304"/>
              <a:ext cx="202850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MRI</a:t>
              </a:r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</a:rPr>
                <a:t>扫描仪扫描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073B472-E665-5B84-B028-F618CF4C2CBD}"/>
                </a:ext>
              </a:extLst>
            </p:cNvPr>
            <p:cNvSpPr txBox="1"/>
            <p:nvPr/>
          </p:nvSpPr>
          <p:spPr>
            <a:xfrm>
              <a:off x="5176062" y="2309304"/>
              <a:ext cx="202850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3D</a:t>
              </a:r>
              <a:r>
                <a:rPr kumimoji="1" lang="zh-CN" altLang="en-US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数据导出</a:t>
              </a:r>
              <a:endPara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C1E970A-EF6C-56AB-6F97-0E66F02FC99B}"/>
                </a:ext>
              </a:extLst>
            </p:cNvPr>
            <p:cNvSpPr txBox="1"/>
            <p:nvPr/>
          </p:nvSpPr>
          <p:spPr>
            <a:xfrm>
              <a:off x="9207098" y="2350838"/>
              <a:ext cx="202850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人工标注</a:t>
              </a:r>
              <a:endPara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pic>
          <p:nvPicPr>
            <p:cNvPr id="30" name="图片 29" descr="形状&#10;&#10;AI 生成的内容可能不正确。">
              <a:extLst>
                <a:ext uri="{FF2B5EF4-FFF2-40B4-BE49-F238E27FC236}">
                  <a16:creationId xmlns:a16="http://schemas.microsoft.com/office/drawing/2014/main" id="{F61BE4A4-AC76-6B82-0A2B-AD04D1B20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5908" y="3386193"/>
              <a:ext cx="1270000" cy="127000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61028A9-2B1C-13EC-0D98-C5F798FAB8D0}"/>
                </a:ext>
              </a:extLst>
            </p:cNvPr>
            <p:cNvSpPr txBox="1"/>
            <p:nvPr/>
          </p:nvSpPr>
          <p:spPr>
            <a:xfrm>
              <a:off x="8557566" y="4710668"/>
              <a:ext cx="1580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病例标注</a:t>
              </a:r>
            </a:p>
          </p:txBody>
        </p: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ED7AC3C0-3720-08C8-93DB-247580D3449C}"/>
                </a:ext>
              </a:extLst>
            </p:cNvPr>
            <p:cNvCxnSpPr/>
            <p:nvPr/>
          </p:nvCxnSpPr>
          <p:spPr>
            <a:xfrm>
              <a:off x="3239911" y="2493970"/>
              <a:ext cx="1591733" cy="0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B7BB5ACC-5CEF-BD41-81BC-9AD3D75D405F}"/>
                </a:ext>
              </a:extLst>
            </p:cNvPr>
            <p:cNvCxnSpPr/>
            <p:nvPr/>
          </p:nvCxnSpPr>
          <p:spPr>
            <a:xfrm>
              <a:off x="7459175" y="2498740"/>
              <a:ext cx="1591733" cy="0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115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E6CC8D2E-EB6A-1603-8DE7-9D90A1FA5CAC}"/>
              </a:ext>
            </a:extLst>
          </p:cNvPr>
          <p:cNvGrpSpPr/>
          <p:nvPr/>
        </p:nvGrpSpPr>
        <p:grpSpPr>
          <a:xfrm>
            <a:off x="925689" y="1444978"/>
            <a:ext cx="10848622" cy="4278489"/>
            <a:chOff x="925689" y="1444978"/>
            <a:chExt cx="10848622" cy="4278489"/>
          </a:xfrm>
        </p:grpSpPr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E648754D-B12F-5E95-69D1-78D44BFD036A}"/>
                </a:ext>
              </a:extLst>
            </p:cNvPr>
            <p:cNvSpPr/>
            <p:nvPr/>
          </p:nvSpPr>
          <p:spPr>
            <a:xfrm>
              <a:off x="925689" y="1444978"/>
              <a:ext cx="10848622" cy="4278489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                       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0A62139-6C3F-434B-CE1D-5835DBDDA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41778" y="1908814"/>
              <a:ext cx="3251200" cy="304037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7D44729-65E6-8555-C0B0-C5B5E93A8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30045" y="1888215"/>
              <a:ext cx="3251200" cy="3081572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188296E-DAAB-0196-F488-6C6BE4E6BC56}"/>
                </a:ext>
              </a:extLst>
            </p:cNvPr>
            <p:cNvSpPr/>
            <p:nvPr/>
          </p:nvSpPr>
          <p:spPr>
            <a:xfrm>
              <a:off x="3074339" y="2646160"/>
              <a:ext cx="686709" cy="118689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5913584-8248-D601-7C80-6FA1EB4EB3B2}"/>
                </a:ext>
              </a:extLst>
            </p:cNvPr>
            <p:cNvSpPr/>
            <p:nvPr/>
          </p:nvSpPr>
          <p:spPr>
            <a:xfrm>
              <a:off x="5319416" y="2506261"/>
              <a:ext cx="909422" cy="99741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0BF0CE4-1924-2828-CFF3-99FD167A534B}"/>
                </a:ext>
              </a:extLst>
            </p:cNvPr>
            <p:cNvSpPr txBox="1"/>
            <p:nvPr/>
          </p:nvSpPr>
          <p:spPr>
            <a:xfrm>
              <a:off x="2229798" y="5126095"/>
              <a:ext cx="50004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SimSun" panose="02010600030101010101" pitchFamily="2" charset="-122"/>
                  <a:ea typeface="SimSun" panose="02010600030101010101" pitchFamily="2" charset="-122"/>
                </a:rPr>
                <a:t>临床含有胶质瘤脑部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MRI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2D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图像</a:t>
              </a:r>
            </a:p>
          </p:txBody>
        </p: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A7AD27DA-DE94-994E-8729-7EFE1225925D}"/>
                </a:ext>
              </a:extLst>
            </p:cNvPr>
            <p:cNvCxnSpPr/>
            <p:nvPr/>
          </p:nvCxnSpPr>
          <p:spPr>
            <a:xfrm>
              <a:off x="8128000" y="1444978"/>
              <a:ext cx="0" cy="427848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D4EA5047-C00D-B4F9-B8AB-5445C8C2E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8000" y="3449535"/>
              <a:ext cx="3646311" cy="4034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49785A8-1977-E605-6C16-605A85FA87B7}"/>
                </a:ext>
              </a:extLst>
            </p:cNvPr>
            <p:cNvSpPr txBox="1"/>
            <p:nvPr/>
          </p:nvSpPr>
          <p:spPr>
            <a:xfrm>
              <a:off x="2904362" y="394628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bg1"/>
                  </a:solidFill>
                </a:rPr>
                <a:t>肿瘤区域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F1F0656-7EF1-D211-ACDC-8548E92A8451}"/>
                </a:ext>
              </a:extLst>
            </p:cNvPr>
            <p:cNvSpPr txBox="1"/>
            <p:nvPr/>
          </p:nvSpPr>
          <p:spPr>
            <a:xfrm>
              <a:off x="6347371" y="28203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/>
                  </a:solidFill>
                </a:rPr>
                <a:t>肿瘤区域</a:t>
              </a:r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404E6E17-269C-A6EA-F08B-78F38D4DF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97334" y="1809801"/>
              <a:ext cx="1231900" cy="1346200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C6831FDE-798C-FE7A-9EA4-84E1DEA87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3733" y="1812310"/>
              <a:ext cx="1231895" cy="1348833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57BD66A-BE3C-C962-AC6B-20E53EACA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73733" y="3752889"/>
              <a:ext cx="1134534" cy="1240423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469974E1-5C28-655A-8033-53B0CA13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3778" y="3752889"/>
              <a:ext cx="1308100" cy="1257300"/>
            </a:xfrm>
            <a:prstGeom prst="rect">
              <a:avLst/>
            </a:pr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EE50B12-EA18-DAF3-01BE-649C9E4B349B}"/>
                </a:ext>
              </a:extLst>
            </p:cNvPr>
            <p:cNvSpPr txBox="1"/>
            <p:nvPr/>
          </p:nvSpPr>
          <p:spPr>
            <a:xfrm>
              <a:off x="8128000" y="5175166"/>
              <a:ext cx="32399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脑胶质瘤图像</a:t>
              </a: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56B7C763-B72E-F18F-4DFD-CFF7B9B91155}"/>
              </a:ext>
            </a:extLst>
          </p:cNvPr>
          <p:cNvSpPr/>
          <p:nvPr/>
        </p:nvSpPr>
        <p:spPr>
          <a:xfrm>
            <a:off x="2342409" y="2731911"/>
            <a:ext cx="585175" cy="10374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4CE4CAC-9604-313F-427A-7FA463B241E7}"/>
              </a:ext>
            </a:extLst>
          </p:cNvPr>
          <p:cNvSpPr txBox="1"/>
          <p:nvPr/>
        </p:nvSpPr>
        <p:spPr>
          <a:xfrm>
            <a:off x="1819588" y="39014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</a:rPr>
              <a:t>胼胝体</a:t>
            </a:r>
          </a:p>
        </p:txBody>
      </p:sp>
    </p:spTree>
    <p:extLst>
      <p:ext uri="{BB962C8B-B14F-4D97-AF65-F5344CB8AC3E}">
        <p14:creationId xmlns:p14="http://schemas.microsoft.com/office/powerpoint/2010/main" val="3458524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DC691-89E9-51F7-70C1-F6BBB1DC9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83C3A60D-4081-5A8E-946C-69DAD249DC20}"/>
              </a:ext>
            </a:extLst>
          </p:cNvPr>
          <p:cNvGrpSpPr/>
          <p:nvPr/>
        </p:nvGrpSpPr>
        <p:grpSpPr>
          <a:xfrm>
            <a:off x="383060" y="1210961"/>
            <a:ext cx="11252886" cy="3842953"/>
            <a:chOff x="939114" y="1210961"/>
            <a:chExt cx="11252886" cy="3842953"/>
          </a:xfrm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7C1FF942-C4FB-991C-10BD-7EA5F3D88595}"/>
                </a:ext>
              </a:extLst>
            </p:cNvPr>
            <p:cNvSpPr/>
            <p:nvPr/>
          </p:nvSpPr>
          <p:spPr>
            <a:xfrm>
              <a:off x="939114" y="1210961"/>
              <a:ext cx="11252886" cy="3842953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8A89325-F994-1D5C-A8ED-3688D4E97D7A}"/>
                </a:ext>
              </a:extLst>
            </p:cNvPr>
            <p:cNvSpPr/>
            <p:nvPr/>
          </p:nvSpPr>
          <p:spPr>
            <a:xfrm>
              <a:off x="3744097" y="1470454"/>
              <a:ext cx="8180173" cy="3385751"/>
            </a:xfrm>
            <a:prstGeom prst="rect">
              <a:avLst/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D8B4EB9-C375-0548-004F-DA58A5DE81AD}"/>
                </a:ext>
              </a:extLst>
            </p:cNvPr>
            <p:cNvGrpSpPr/>
            <p:nvPr/>
          </p:nvGrpSpPr>
          <p:grpSpPr>
            <a:xfrm>
              <a:off x="6531085" y="1803398"/>
              <a:ext cx="2624753" cy="2283180"/>
              <a:chOff x="1001276" y="4580645"/>
              <a:chExt cx="3670300" cy="3505200"/>
            </a:xfrm>
          </p:grpSpPr>
          <p:pic>
            <p:nvPicPr>
              <p:cNvPr id="6" name="图片 5" descr="图片包含 杯子, 桌子, 蛋糕, 巧克力&#10;&#10;描述已自动生成">
                <a:extLst>
                  <a:ext uri="{FF2B5EF4-FFF2-40B4-BE49-F238E27FC236}">
                    <a16:creationId xmlns:a16="http://schemas.microsoft.com/office/drawing/2014/main" id="{C970AE19-921D-1A13-1C8F-ABE1604BD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1276" y="4580645"/>
                <a:ext cx="3670300" cy="3505200"/>
              </a:xfrm>
              <a:prstGeom prst="rect">
                <a:avLst/>
              </a:prstGeom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2E8AFC0-265C-A9F6-69A8-2ECFA72C0FF8}"/>
                  </a:ext>
                </a:extLst>
              </p:cNvPr>
              <p:cNvSpPr/>
              <p:nvPr/>
            </p:nvSpPr>
            <p:spPr>
              <a:xfrm>
                <a:off x="1598613" y="5182078"/>
                <a:ext cx="1546369" cy="2207071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rgbClr val="C00000"/>
                  </a:solidFill>
                </a:endParaRPr>
              </a:p>
            </p:txBody>
          </p:sp>
        </p:grpSp>
        <p:pic>
          <p:nvPicPr>
            <p:cNvPr id="15" name="图片 14" descr="图片包含 桌子, 黑暗, 男人, 水&#10;&#10;AI 生成的内容可能不正确。">
              <a:extLst>
                <a:ext uri="{FF2B5EF4-FFF2-40B4-BE49-F238E27FC236}">
                  <a16:creationId xmlns:a16="http://schemas.microsoft.com/office/drawing/2014/main" id="{25CFD1D6-8A6C-9FB0-1004-41DD72663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412131" y="1803398"/>
              <a:ext cx="2283180" cy="228318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C7F51BB-BC85-A34B-1743-2645208B3DD3}"/>
                </a:ext>
              </a:extLst>
            </p:cNvPr>
            <p:cNvSpPr txBox="1"/>
            <p:nvPr/>
          </p:nvSpPr>
          <p:spPr>
            <a:xfrm>
              <a:off x="1188386" y="4268711"/>
              <a:ext cx="2393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正常图像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3988C00-1480-3B9E-E918-9AE92B9551E5}"/>
                </a:ext>
              </a:extLst>
            </p:cNvPr>
            <p:cNvSpPr txBox="1"/>
            <p:nvPr/>
          </p:nvSpPr>
          <p:spPr>
            <a:xfrm>
              <a:off x="3921535" y="4268711"/>
              <a:ext cx="2283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化学位移伪影</a:t>
              </a:r>
              <a:endParaRPr lang="zh-CN" altLang="en-US" sz="2400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1CE28A4-3D1D-6426-4AED-DD4541638A6B}"/>
                </a:ext>
              </a:extLst>
            </p:cNvPr>
            <p:cNvSpPr txBox="1"/>
            <p:nvPr/>
          </p:nvSpPr>
          <p:spPr>
            <a:xfrm>
              <a:off x="9627682" y="4268712"/>
              <a:ext cx="1932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无肿瘤图像</a:t>
              </a:r>
              <a:endParaRPr kumimoji="1"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74C062FB-C6CC-9B89-E032-E3FA52570CFE}"/>
                </a:ext>
              </a:extLst>
            </p:cNvPr>
            <p:cNvGrpSpPr/>
            <p:nvPr/>
          </p:nvGrpSpPr>
          <p:grpSpPr>
            <a:xfrm>
              <a:off x="1201920" y="1803400"/>
              <a:ext cx="2393244" cy="2283178"/>
              <a:chOff x="1241778" y="1803400"/>
              <a:chExt cx="3251200" cy="3251200"/>
            </a:xfrm>
          </p:grpSpPr>
          <p:pic>
            <p:nvPicPr>
              <p:cNvPr id="3" name="图片 2" descr="黑暗里有星球&#10;&#10;AI 生成的内容可能不正确。">
                <a:extLst>
                  <a:ext uri="{FF2B5EF4-FFF2-40B4-BE49-F238E27FC236}">
                    <a16:creationId xmlns:a16="http://schemas.microsoft.com/office/drawing/2014/main" id="{7E2B3528-FE14-C1D0-D00D-796EC4CA9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241778" y="1803400"/>
                <a:ext cx="3251200" cy="3251200"/>
              </a:xfrm>
              <a:prstGeom prst="rect">
                <a:avLst/>
              </a:prstGeom>
            </p:spPr>
          </p:pic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1185276-48B5-7FEC-D8C5-25C07EC8B7E5}"/>
                  </a:ext>
                </a:extLst>
              </p:cNvPr>
              <p:cNvSpPr/>
              <p:nvPr/>
            </p:nvSpPr>
            <p:spPr>
              <a:xfrm>
                <a:off x="2884983" y="3327401"/>
                <a:ext cx="638997" cy="860777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rgbClr val="C00000"/>
                  </a:solidFill>
                </a:endParaRPr>
              </a:p>
            </p:txBody>
          </p:sp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CB0FD5E-D24E-E243-08BE-534644A9D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921535" y="1827632"/>
              <a:ext cx="2283179" cy="2234715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99339B-3FDC-2CC2-670D-A686831B24AE}"/>
                </a:ext>
              </a:extLst>
            </p:cNvPr>
            <p:cNvSpPr/>
            <p:nvPr/>
          </p:nvSpPr>
          <p:spPr>
            <a:xfrm>
              <a:off x="4164905" y="3065124"/>
              <a:ext cx="778884" cy="70970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5747D9A-8062-C218-2CF8-62E52683FDE5}"/>
                </a:ext>
              </a:extLst>
            </p:cNvPr>
            <p:cNvSpPr/>
            <p:nvPr/>
          </p:nvSpPr>
          <p:spPr>
            <a:xfrm>
              <a:off x="6827798" y="4268712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扫描运动伪影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9719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802C5832-96C1-4D11-9795-397D66B56C79}"/>
              </a:ext>
            </a:extLst>
          </p:cNvPr>
          <p:cNvGrpSpPr/>
          <p:nvPr/>
        </p:nvGrpSpPr>
        <p:grpSpPr>
          <a:xfrm>
            <a:off x="990600" y="1555750"/>
            <a:ext cx="6521450" cy="2036531"/>
            <a:chOff x="990600" y="1555750"/>
            <a:chExt cx="6521450" cy="2036531"/>
          </a:xfrm>
        </p:grpSpPr>
        <p:sp>
          <p:nvSpPr>
            <p:cNvPr id="21" name="圆角矩形 1">
              <a:extLst>
                <a:ext uri="{FF2B5EF4-FFF2-40B4-BE49-F238E27FC236}">
                  <a16:creationId xmlns:a16="http://schemas.microsoft.com/office/drawing/2014/main" id="{4A05837C-B93F-49C0-B038-D5DEA1CC6045}"/>
                </a:ext>
              </a:extLst>
            </p:cNvPr>
            <p:cNvSpPr/>
            <p:nvPr/>
          </p:nvSpPr>
          <p:spPr>
            <a:xfrm>
              <a:off x="990600" y="1555750"/>
              <a:ext cx="6521450" cy="2036531"/>
            </a:xfrm>
            <a:prstGeom prst="roundRect">
              <a:avLst>
                <a:gd name="adj" fmla="val 7915"/>
              </a:avLst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7C8386E-7ADE-4631-B789-CEDF47CB8120}"/>
                </a:ext>
              </a:extLst>
            </p:cNvPr>
            <p:cNvSpPr/>
            <p:nvPr/>
          </p:nvSpPr>
          <p:spPr>
            <a:xfrm>
              <a:off x="1503543" y="3330671"/>
              <a:ext cx="74892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右侧肿瘤</a:t>
              </a:r>
              <a:endParaRPr lang="zh-CN" altLang="en-US" sz="1100" dirty="0"/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5750C95-DE59-447E-A9A3-AA59E45BC0A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13" t="13343" r="15657" b="8476"/>
            <a:stretch/>
          </p:blipFill>
          <p:spPr>
            <a:xfrm>
              <a:off x="1212637" y="1917972"/>
              <a:ext cx="1336395" cy="1372237"/>
            </a:xfrm>
            <a:prstGeom prst="rect">
              <a:avLst/>
            </a:prstGeom>
          </p:spPr>
        </p:pic>
        <p:pic>
          <p:nvPicPr>
            <p:cNvPr id="24" name="图片 23" descr="图片包含 室内, 桌子, 黑暗, 碗&#10;&#10;描述已自动生成">
              <a:extLst>
                <a:ext uri="{FF2B5EF4-FFF2-40B4-BE49-F238E27FC236}">
                  <a16:creationId xmlns:a16="http://schemas.microsoft.com/office/drawing/2014/main" id="{AAA55EDF-6281-4F12-B391-C18255882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" t="7157" r="7325" b="6821"/>
            <a:stretch/>
          </p:blipFill>
          <p:spPr>
            <a:xfrm rot="16200000">
              <a:off x="2774581" y="1942778"/>
              <a:ext cx="1372239" cy="1322627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969FC41-BD7F-4B71-BBAA-DD631D1326C1}"/>
                </a:ext>
              </a:extLst>
            </p:cNvPr>
            <p:cNvSpPr/>
            <p:nvPr/>
          </p:nvSpPr>
          <p:spPr>
            <a:xfrm>
              <a:off x="1733307" y="2345945"/>
              <a:ext cx="360227" cy="37299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>
                <a:solidFill>
                  <a:srgbClr val="C00000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E0C0CEB-5253-4333-87BD-141967496CF1}"/>
                </a:ext>
              </a:extLst>
            </p:cNvPr>
            <p:cNvSpPr/>
            <p:nvPr/>
          </p:nvSpPr>
          <p:spPr>
            <a:xfrm>
              <a:off x="3139061" y="1632380"/>
              <a:ext cx="62388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T2</a:t>
              </a:r>
              <a:r>
                <a:rPr lang="zh-CN" altLang="en-US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模态</a:t>
              </a:r>
              <a:endParaRPr lang="zh-CN" altLang="en-US" sz="1100" dirty="0"/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6D964FB8-3043-404A-BB0B-12F387B6C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3" b="7403"/>
            <a:stretch/>
          </p:blipFill>
          <p:spPr>
            <a:xfrm>
              <a:off x="4364509" y="1917970"/>
              <a:ext cx="1322628" cy="1372239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CA3B5AE-C553-421A-8E09-D5F9DCD9615D}"/>
                </a:ext>
              </a:extLst>
            </p:cNvPr>
            <p:cNvSpPr/>
            <p:nvPr/>
          </p:nvSpPr>
          <p:spPr>
            <a:xfrm>
              <a:off x="4472071" y="1648472"/>
              <a:ext cx="103265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T2FLAIR</a:t>
              </a:r>
              <a:r>
                <a:rPr lang="zh-CN" altLang="en-US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模态</a:t>
              </a:r>
              <a:endParaRPr lang="zh-CN" altLang="en-US" sz="1100" dirty="0"/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506E52A7-7E73-4E15-97A6-BB2313586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89" t="6192" r="10964" b="7757"/>
            <a:stretch/>
          </p:blipFill>
          <p:spPr>
            <a:xfrm>
              <a:off x="6008405" y="1917970"/>
              <a:ext cx="1225477" cy="1372239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FFF5EB5-E386-4C71-8C0B-14AE34DD4D1B}"/>
                </a:ext>
              </a:extLst>
            </p:cNvPr>
            <p:cNvSpPr/>
            <p:nvPr/>
          </p:nvSpPr>
          <p:spPr>
            <a:xfrm>
              <a:off x="6213847" y="1657519"/>
              <a:ext cx="79861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T1C+</a:t>
              </a:r>
              <a:r>
                <a:rPr lang="zh-CN" altLang="en-US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模态</a:t>
              </a:r>
              <a:endParaRPr lang="zh-CN" altLang="en-US" sz="1100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CC51CCE-2FA5-4DB9-AAF8-256146CAE7CB}"/>
                </a:ext>
              </a:extLst>
            </p:cNvPr>
            <p:cNvSpPr txBox="1"/>
            <p:nvPr/>
          </p:nvSpPr>
          <p:spPr>
            <a:xfrm>
              <a:off x="1503543" y="1629439"/>
              <a:ext cx="13363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T1</a:t>
              </a:r>
              <a:r>
                <a:rPr lang="zh-CN" altLang="en-US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模态</a:t>
              </a:r>
              <a:endParaRPr lang="zh-CN" altLang="en-US" sz="1100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348D31A-167D-4A9D-BEFE-1CA0D282D384}"/>
                </a:ext>
              </a:extLst>
            </p:cNvPr>
            <p:cNvSpPr/>
            <p:nvPr/>
          </p:nvSpPr>
          <p:spPr>
            <a:xfrm>
              <a:off x="3122468" y="3330671"/>
              <a:ext cx="74892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右侧肿瘤</a:t>
              </a:r>
              <a:endParaRPr lang="zh-CN" altLang="en-US" sz="1100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5796B8-FFD4-4D68-8385-25BAEC68C010}"/>
                </a:ext>
              </a:extLst>
            </p:cNvPr>
            <p:cNvSpPr/>
            <p:nvPr/>
          </p:nvSpPr>
          <p:spPr>
            <a:xfrm>
              <a:off x="4569444" y="3330671"/>
              <a:ext cx="74892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左侧肿瘤</a:t>
              </a:r>
              <a:endParaRPr lang="zh-CN" altLang="en-US" sz="1100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9D12AF2-7F15-46E1-B174-C124777B438D}"/>
                </a:ext>
              </a:extLst>
            </p:cNvPr>
            <p:cNvSpPr/>
            <p:nvPr/>
          </p:nvSpPr>
          <p:spPr>
            <a:xfrm>
              <a:off x="6161799" y="3330671"/>
              <a:ext cx="74892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左侧肿瘤</a:t>
              </a:r>
              <a:endParaRPr lang="zh-CN" altLang="en-US" sz="1100" dirty="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373BF40-EBD2-4867-ACDA-BD1A7D9D9D27}"/>
                </a:ext>
              </a:extLst>
            </p:cNvPr>
            <p:cNvSpPr/>
            <p:nvPr/>
          </p:nvSpPr>
          <p:spPr>
            <a:xfrm>
              <a:off x="3566243" y="2463821"/>
              <a:ext cx="360227" cy="37299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>
                <a:solidFill>
                  <a:srgbClr val="C00000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5D57343-DCFE-4096-9138-8A20F0C42FF3}"/>
                </a:ext>
              </a:extLst>
            </p:cNvPr>
            <p:cNvSpPr/>
            <p:nvPr/>
          </p:nvSpPr>
          <p:spPr>
            <a:xfrm>
              <a:off x="4704982" y="2140697"/>
              <a:ext cx="368668" cy="57823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>
                <a:solidFill>
                  <a:srgbClr val="C00000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BF308B9-0309-43DC-BE08-F57001A65683}"/>
                </a:ext>
              </a:extLst>
            </p:cNvPr>
            <p:cNvSpPr/>
            <p:nvPr/>
          </p:nvSpPr>
          <p:spPr>
            <a:xfrm>
              <a:off x="6151186" y="2084500"/>
              <a:ext cx="360227" cy="37299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1371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>
            <a:extLst>
              <a:ext uri="{FF2B5EF4-FFF2-40B4-BE49-F238E27FC236}">
                <a16:creationId xmlns:a16="http://schemas.microsoft.com/office/drawing/2014/main" id="{969A3A44-6562-6BAF-9405-5769EB6FC5CA}"/>
              </a:ext>
            </a:extLst>
          </p:cNvPr>
          <p:cNvSpPr/>
          <p:nvPr/>
        </p:nvSpPr>
        <p:spPr>
          <a:xfrm>
            <a:off x="1000897" y="691977"/>
            <a:ext cx="7895968" cy="4386649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A1FA773-D319-D751-A324-B7172822A968}"/>
              </a:ext>
            </a:extLst>
          </p:cNvPr>
          <p:cNvGrpSpPr/>
          <p:nvPr/>
        </p:nvGrpSpPr>
        <p:grpSpPr>
          <a:xfrm>
            <a:off x="5079142" y="954044"/>
            <a:ext cx="3467100" cy="3467100"/>
            <a:chOff x="5079142" y="954044"/>
            <a:chExt cx="3467100" cy="34671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0E98E32-CB5C-D5D1-F4A4-F67D24ACB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79142" y="954044"/>
              <a:ext cx="3467100" cy="34671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3551C7C-9D37-AF86-B464-C3676C29B74E}"/>
                </a:ext>
              </a:extLst>
            </p:cNvPr>
            <p:cNvSpPr/>
            <p:nvPr/>
          </p:nvSpPr>
          <p:spPr>
            <a:xfrm>
              <a:off x="7059826" y="1921477"/>
              <a:ext cx="889685" cy="92675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38D3612-D092-2188-8000-FAFED68F2A52}"/>
                </a:ext>
              </a:extLst>
            </p:cNvPr>
            <p:cNvSpPr/>
            <p:nvPr/>
          </p:nvSpPr>
          <p:spPr>
            <a:xfrm>
              <a:off x="6330779" y="1588191"/>
              <a:ext cx="729047" cy="1575139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EE1697C-2A37-F209-1CB0-B34A46D28936}"/>
                </a:ext>
              </a:extLst>
            </p:cNvPr>
            <p:cNvSpPr txBox="1"/>
            <p:nvPr/>
          </p:nvSpPr>
          <p:spPr>
            <a:xfrm>
              <a:off x="7174893" y="294227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bg1"/>
                  </a:solidFill>
                </a:rPr>
                <a:t>肿瘤区域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3A144EB-ADDA-D2A7-482B-6DE24B2B4A62}"/>
                </a:ext>
              </a:extLst>
            </p:cNvPr>
            <p:cNvSpPr txBox="1"/>
            <p:nvPr/>
          </p:nvSpPr>
          <p:spPr>
            <a:xfrm>
              <a:off x="6066897" y="322099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bg1"/>
                  </a:solidFill>
                </a:rPr>
                <a:t>胼胝体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12C603B-5E34-1137-CE15-8A1522D183C4}"/>
              </a:ext>
            </a:extLst>
          </p:cNvPr>
          <p:cNvGrpSpPr/>
          <p:nvPr/>
        </p:nvGrpSpPr>
        <p:grpSpPr>
          <a:xfrm>
            <a:off x="1348689" y="954044"/>
            <a:ext cx="3467100" cy="3467100"/>
            <a:chOff x="989055" y="954044"/>
            <a:chExt cx="3467100" cy="34671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546A89E-AEB1-6716-F69A-C3557D921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9055" y="954044"/>
              <a:ext cx="3467100" cy="34671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974D1CF-7ED3-5965-3AD2-661D2639820E}"/>
                </a:ext>
              </a:extLst>
            </p:cNvPr>
            <p:cNvSpPr/>
            <p:nvPr/>
          </p:nvSpPr>
          <p:spPr>
            <a:xfrm>
              <a:off x="2866767" y="2384855"/>
              <a:ext cx="889685" cy="92675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8D944A1-2643-1B7F-E0C4-FC170F33C761}"/>
                </a:ext>
              </a:extLst>
            </p:cNvPr>
            <p:cNvSpPr/>
            <p:nvPr/>
          </p:nvSpPr>
          <p:spPr>
            <a:xfrm>
              <a:off x="3021228" y="1671424"/>
              <a:ext cx="735224" cy="704336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7E3E1C2-53C6-AD76-52C8-3871080B2611}"/>
                </a:ext>
              </a:extLst>
            </p:cNvPr>
            <p:cNvSpPr txBox="1"/>
            <p:nvPr/>
          </p:nvSpPr>
          <p:spPr>
            <a:xfrm>
              <a:off x="2809100" y="336172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bg1"/>
                  </a:solidFill>
                </a:rPr>
                <a:t>肿瘤区域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BE6C3CF-0827-8502-BEC2-B02375F64904}"/>
                </a:ext>
              </a:extLst>
            </p:cNvPr>
            <p:cNvSpPr txBox="1"/>
            <p:nvPr/>
          </p:nvSpPr>
          <p:spPr>
            <a:xfrm>
              <a:off x="2168607" y="1337875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bg1"/>
                  </a:solidFill>
                </a:rPr>
                <a:t>其他正常脑组织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99885B4C-0127-2E14-9FBF-250701DF49B3}"/>
              </a:ext>
            </a:extLst>
          </p:cNvPr>
          <p:cNvSpPr txBox="1"/>
          <p:nvPr/>
        </p:nvSpPr>
        <p:spPr>
          <a:xfrm>
            <a:off x="2500829" y="4543677"/>
            <a:ext cx="5000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临床脑胶质瘤</a:t>
            </a:r>
            <a:r>
              <a:rPr kumimoji="1"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MRI</a:t>
            </a:r>
            <a:r>
              <a:rPr kumimoji="1"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2D</a:t>
            </a:r>
            <a:r>
              <a:rPr kumimoji="1"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图像</a:t>
            </a:r>
          </a:p>
        </p:txBody>
      </p:sp>
    </p:spTree>
    <p:extLst>
      <p:ext uri="{BB962C8B-B14F-4D97-AF65-F5344CB8AC3E}">
        <p14:creationId xmlns:p14="http://schemas.microsoft.com/office/powerpoint/2010/main" val="905566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563A8CE9-7872-4D40-A4B6-84B30DEDC79B}"/>
              </a:ext>
            </a:extLst>
          </p:cNvPr>
          <p:cNvGrpSpPr/>
          <p:nvPr/>
        </p:nvGrpSpPr>
        <p:grpSpPr>
          <a:xfrm>
            <a:off x="757197" y="803155"/>
            <a:ext cx="6984492" cy="5053985"/>
            <a:chOff x="757197" y="803155"/>
            <a:chExt cx="6984492" cy="505398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565BCAA-FBB4-418A-82B1-0810C9DB8864}"/>
                </a:ext>
              </a:extLst>
            </p:cNvPr>
            <p:cNvSpPr/>
            <p:nvPr/>
          </p:nvSpPr>
          <p:spPr>
            <a:xfrm>
              <a:off x="6786573" y="1252295"/>
              <a:ext cx="953589" cy="155113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DEAF813-8565-423F-8D82-EE31E5E7EE73}"/>
                </a:ext>
              </a:extLst>
            </p:cNvPr>
            <p:cNvSpPr/>
            <p:nvPr/>
          </p:nvSpPr>
          <p:spPr>
            <a:xfrm>
              <a:off x="5677208" y="1171343"/>
              <a:ext cx="866813" cy="168614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5D52B88-01F2-459A-9E56-8B5F015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757197" y="1929015"/>
              <a:ext cx="25861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7BCE3868-5682-4789-A7D8-C11D2E90FED6}"/>
                </a:ext>
              </a:extLst>
            </p:cNvPr>
            <p:cNvCxnSpPr/>
            <p:nvPr/>
          </p:nvCxnSpPr>
          <p:spPr>
            <a:xfrm flipV="1">
              <a:off x="1020793" y="1143924"/>
              <a:ext cx="0" cy="15701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9F5E943-89F0-4FBE-B29A-38CDDE7033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516" y="2712446"/>
              <a:ext cx="25861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9FFA8CA-901B-4656-A8E0-905A9868DA11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1021516" y="1143924"/>
              <a:ext cx="289791" cy="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6861D17-D13E-4E8E-BF93-08266302BB17}"/>
                </a:ext>
              </a:extLst>
            </p:cNvPr>
            <p:cNvSpPr/>
            <p:nvPr/>
          </p:nvSpPr>
          <p:spPr>
            <a:xfrm>
              <a:off x="1311307" y="960568"/>
              <a:ext cx="119060" cy="366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30F9B5E-0B3B-4F37-80C2-F96929A1C776}"/>
                </a:ext>
              </a:extLst>
            </p:cNvPr>
            <p:cNvSpPr/>
            <p:nvPr/>
          </p:nvSpPr>
          <p:spPr>
            <a:xfrm>
              <a:off x="1430367" y="960568"/>
              <a:ext cx="119060" cy="3667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CC855C7-FFC1-4817-ACEE-A2B6BDC272FD}"/>
                </a:ext>
              </a:extLst>
            </p:cNvPr>
            <p:cNvSpPr/>
            <p:nvPr/>
          </p:nvSpPr>
          <p:spPr>
            <a:xfrm>
              <a:off x="1549427" y="960568"/>
              <a:ext cx="119060" cy="3667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387C3C4-13E7-497D-BDC9-D3D99AB78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4197" y="1156335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2C69FF1-BFE4-47FE-AE97-C22FD102D5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528" y="871307"/>
              <a:ext cx="0" cy="272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E9DC90F-BB3F-4673-A851-FFDCBFD95D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1528" y="871307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C0362F7-A828-4E44-97DF-687AF2111F08}"/>
                </a:ext>
              </a:extLst>
            </p:cNvPr>
            <p:cNvSpPr/>
            <p:nvPr/>
          </p:nvSpPr>
          <p:spPr>
            <a:xfrm rot="5400000">
              <a:off x="1435133" y="679329"/>
              <a:ext cx="119060" cy="366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75827B0-00EC-43ED-8A39-B857F97259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8019" y="871307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87D9510-8F7F-4F42-B121-7AA1A8A6287D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98" y="871307"/>
              <a:ext cx="0" cy="23264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CC7275E-EBCB-40D4-A738-2412D5850862}"/>
                </a:ext>
              </a:extLst>
            </p:cNvPr>
            <p:cNvSpPr/>
            <p:nvPr/>
          </p:nvSpPr>
          <p:spPr>
            <a:xfrm>
              <a:off x="1809206" y="1103948"/>
              <a:ext cx="135008" cy="1309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C5334A4-2086-43CB-87C7-FB2F09BC9F55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H="1">
              <a:off x="1810864" y="1169428"/>
              <a:ext cx="1333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1E07D17-2B8C-495F-9E62-38AEAB66035E}"/>
                </a:ext>
              </a:extLst>
            </p:cNvPr>
            <p:cNvCxnSpPr>
              <a:cxnSpLocks/>
              <a:stCxn id="19" idx="0"/>
              <a:endCxn id="19" idx="4"/>
            </p:cNvCxnSpPr>
            <p:nvPr/>
          </p:nvCxnSpPr>
          <p:spPr>
            <a:xfrm>
              <a:off x="1876710" y="1103948"/>
              <a:ext cx="0" cy="13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0FDF27A-FB0C-4019-9BB7-FE4D36F476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4214" y="1169428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2F5AC57-CCFC-4DB6-8312-C9D79DF0B3CA}"/>
                </a:ext>
              </a:extLst>
            </p:cNvPr>
            <p:cNvSpPr/>
            <p:nvPr/>
          </p:nvSpPr>
          <p:spPr>
            <a:xfrm>
              <a:off x="2083995" y="972979"/>
              <a:ext cx="119060" cy="3667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CDDEC065-968A-4DE5-89DD-444320022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3055" y="1169035"/>
              <a:ext cx="256808" cy="2269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A5CB610-DBD9-4B38-A43A-F274420F1A0B}"/>
                </a:ext>
              </a:extLst>
            </p:cNvPr>
            <p:cNvSpPr/>
            <p:nvPr/>
          </p:nvSpPr>
          <p:spPr>
            <a:xfrm>
              <a:off x="2472999" y="976154"/>
              <a:ext cx="347646" cy="3667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FF51C2A-2F89-40BF-A3A4-37C108EB6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1965" y="883573"/>
              <a:ext cx="0" cy="2850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CA8E66F-C488-4DE2-A39F-0A20C980F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1965" y="883573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7210686-DE39-4021-AB4E-C9D6A77E03F9}"/>
                </a:ext>
              </a:extLst>
            </p:cNvPr>
            <p:cNvSpPr/>
            <p:nvPr/>
          </p:nvSpPr>
          <p:spPr>
            <a:xfrm rot="5400000">
              <a:off x="2585570" y="691595"/>
              <a:ext cx="119060" cy="366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01586070-A207-4AFC-A2AB-445E2679CE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8077" y="1168601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A3D71FF-7EF6-4291-A900-8E63080213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1899" y="883573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7216CC1D-E078-4BBF-A7F3-1B3A96D4AE2E}"/>
                </a:ext>
              </a:extLst>
            </p:cNvPr>
            <p:cNvCxnSpPr>
              <a:cxnSpLocks/>
            </p:cNvCxnSpPr>
            <p:nvPr/>
          </p:nvCxnSpPr>
          <p:spPr>
            <a:xfrm>
              <a:off x="3021678" y="883573"/>
              <a:ext cx="0" cy="23264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26141337-9F00-4C3E-B8FB-7EAAAF9A3D3A}"/>
                </a:ext>
              </a:extLst>
            </p:cNvPr>
            <p:cNvSpPr/>
            <p:nvPr/>
          </p:nvSpPr>
          <p:spPr>
            <a:xfrm>
              <a:off x="2963086" y="1116214"/>
              <a:ext cx="135008" cy="1309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4191116D-8646-4E1B-A36E-0B9E4944A8CA}"/>
                </a:ext>
              </a:extLst>
            </p:cNvPr>
            <p:cNvCxnSpPr>
              <a:cxnSpLocks/>
              <a:stCxn id="32" idx="6"/>
            </p:cNvCxnSpPr>
            <p:nvPr/>
          </p:nvCxnSpPr>
          <p:spPr>
            <a:xfrm flipH="1">
              <a:off x="2964744" y="1181694"/>
              <a:ext cx="1333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6102835-E11F-4D19-84F7-33820623610B}"/>
                </a:ext>
              </a:extLst>
            </p:cNvPr>
            <p:cNvCxnSpPr>
              <a:cxnSpLocks/>
              <a:stCxn id="32" idx="0"/>
              <a:endCxn id="32" idx="4"/>
            </p:cNvCxnSpPr>
            <p:nvPr/>
          </p:nvCxnSpPr>
          <p:spPr>
            <a:xfrm>
              <a:off x="3030590" y="1116214"/>
              <a:ext cx="0" cy="13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180EAEB9-3763-4694-B7C0-13562CCE04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0754" y="1181694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A3A789D-5B37-4E75-9287-C981D66A18E2}"/>
                </a:ext>
              </a:extLst>
            </p:cNvPr>
            <p:cNvSpPr/>
            <p:nvPr/>
          </p:nvSpPr>
          <p:spPr>
            <a:xfrm>
              <a:off x="3240535" y="985245"/>
              <a:ext cx="119060" cy="3667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7A95373-DCB1-44DB-8E64-69D758FB2C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2715" y="1178126"/>
              <a:ext cx="256808" cy="2269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5422633-EED4-49C4-B120-B113780903FE}"/>
                </a:ext>
              </a:extLst>
            </p:cNvPr>
            <p:cNvSpPr/>
            <p:nvPr/>
          </p:nvSpPr>
          <p:spPr>
            <a:xfrm>
              <a:off x="3632659" y="985245"/>
              <a:ext cx="347646" cy="3667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D3EC968-7C07-4F55-90B9-94D5545A7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1625" y="892664"/>
              <a:ext cx="0" cy="2850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E352EC30-792D-4930-9C04-F02ADAE32E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1625" y="892664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4B2C440-A829-46C9-B9D3-BA22A9DC7DB5}"/>
                </a:ext>
              </a:extLst>
            </p:cNvPr>
            <p:cNvSpPr/>
            <p:nvPr/>
          </p:nvSpPr>
          <p:spPr>
            <a:xfrm rot="5400000">
              <a:off x="3745230" y="700686"/>
              <a:ext cx="119060" cy="366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DD1F3679-0B16-45AD-BF84-C116935D7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7737" y="1177692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FBE0DE26-E490-4D80-B63E-04EA77B693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1559" y="892664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C44796B8-22B8-47DE-AC5B-FE426A42ED37}"/>
                </a:ext>
              </a:extLst>
            </p:cNvPr>
            <p:cNvCxnSpPr>
              <a:cxnSpLocks/>
            </p:cNvCxnSpPr>
            <p:nvPr/>
          </p:nvCxnSpPr>
          <p:spPr>
            <a:xfrm>
              <a:off x="4181338" y="892664"/>
              <a:ext cx="0" cy="23264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18317401-F0C5-4329-A159-958191860D6A}"/>
                </a:ext>
              </a:extLst>
            </p:cNvPr>
            <p:cNvSpPr/>
            <p:nvPr/>
          </p:nvSpPr>
          <p:spPr>
            <a:xfrm>
              <a:off x="4122746" y="1125305"/>
              <a:ext cx="135008" cy="1309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260F1D8E-86A6-425A-8952-1730082797AF}"/>
                </a:ext>
              </a:extLst>
            </p:cNvPr>
            <p:cNvCxnSpPr>
              <a:cxnSpLocks/>
              <a:stCxn id="45" idx="6"/>
            </p:cNvCxnSpPr>
            <p:nvPr/>
          </p:nvCxnSpPr>
          <p:spPr>
            <a:xfrm flipH="1">
              <a:off x="4124404" y="1190785"/>
              <a:ext cx="1333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5CE70FDE-2B45-4985-892D-80A2B0B8AF58}"/>
                </a:ext>
              </a:extLst>
            </p:cNvPr>
            <p:cNvCxnSpPr>
              <a:cxnSpLocks/>
              <a:stCxn id="45" idx="0"/>
              <a:endCxn id="45" idx="4"/>
            </p:cNvCxnSpPr>
            <p:nvPr/>
          </p:nvCxnSpPr>
          <p:spPr>
            <a:xfrm>
              <a:off x="4190250" y="1125305"/>
              <a:ext cx="0" cy="13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A339F504-8172-4855-9350-795357755945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1031048" y="2712446"/>
              <a:ext cx="289791" cy="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C31962C6-A079-4EB8-8C0D-328B372B86B8}"/>
                </a:ext>
              </a:extLst>
            </p:cNvPr>
            <p:cNvSpPr/>
            <p:nvPr/>
          </p:nvSpPr>
          <p:spPr>
            <a:xfrm>
              <a:off x="1320839" y="2529090"/>
              <a:ext cx="119060" cy="366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85AA2044-C1BE-4BE1-A2A2-6B4FF9B6879E}"/>
                </a:ext>
              </a:extLst>
            </p:cNvPr>
            <p:cNvSpPr/>
            <p:nvPr/>
          </p:nvSpPr>
          <p:spPr>
            <a:xfrm>
              <a:off x="1439899" y="2529090"/>
              <a:ext cx="119060" cy="3667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ABFDD68-6497-4CA8-9281-423095B2E3BD}"/>
                </a:ext>
              </a:extLst>
            </p:cNvPr>
            <p:cNvSpPr/>
            <p:nvPr/>
          </p:nvSpPr>
          <p:spPr>
            <a:xfrm>
              <a:off x="1558959" y="2529090"/>
              <a:ext cx="119060" cy="3667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29D91FB3-E843-4527-9D91-DB5B8F138B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3729" y="2724857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8656EA46-4844-4EC8-8B74-28B845BA7F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1060" y="2439829"/>
              <a:ext cx="0" cy="272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0426BC6F-DA14-4F9C-AB45-041907E9B5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1060" y="2439829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051DB0A-46F1-4158-A04B-DD4FEAE35906}"/>
                </a:ext>
              </a:extLst>
            </p:cNvPr>
            <p:cNvSpPr/>
            <p:nvPr/>
          </p:nvSpPr>
          <p:spPr>
            <a:xfrm rot="5400000">
              <a:off x="1444665" y="2247851"/>
              <a:ext cx="119060" cy="366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B03DFE32-13F1-4393-8586-FEF2E33983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7551" y="2439829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DCAE091F-25FF-47B6-B99A-1FC2BF503424}"/>
                </a:ext>
              </a:extLst>
            </p:cNvPr>
            <p:cNvCxnSpPr>
              <a:cxnSpLocks/>
            </p:cNvCxnSpPr>
            <p:nvPr/>
          </p:nvCxnSpPr>
          <p:spPr>
            <a:xfrm>
              <a:off x="1877330" y="2439829"/>
              <a:ext cx="0" cy="23264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4AFC54F4-9FE4-4910-A9E1-D9A2092C8D68}"/>
                </a:ext>
              </a:extLst>
            </p:cNvPr>
            <p:cNvSpPr/>
            <p:nvPr/>
          </p:nvSpPr>
          <p:spPr>
            <a:xfrm>
              <a:off x="1818738" y="2672470"/>
              <a:ext cx="135008" cy="1309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C63A604-E85A-4893-A200-D8E9ABE06279}"/>
                </a:ext>
              </a:extLst>
            </p:cNvPr>
            <p:cNvCxnSpPr>
              <a:cxnSpLocks/>
              <a:stCxn id="58" idx="6"/>
            </p:cNvCxnSpPr>
            <p:nvPr/>
          </p:nvCxnSpPr>
          <p:spPr>
            <a:xfrm flipH="1">
              <a:off x="1820396" y="2737950"/>
              <a:ext cx="1333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5C945B37-2005-4DAF-92AE-E154C457FA3A}"/>
                </a:ext>
              </a:extLst>
            </p:cNvPr>
            <p:cNvCxnSpPr>
              <a:cxnSpLocks/>
              <a:stCxn id="58" idx="0"/>
              <a:endCxn id="58" idx="4"/>
            </p:cNvCxnSpPr>
            <p:nvPr/>
          </p:nvCxnSpPr>
          <p:spPr>
            <a:xfrm>
              <a:off x="1886242" y="2672470"/>
              <a:ext cx="0" cy="13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62523DA3-E409-4E43-B64B-9A3B3143A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3746" y="2737950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36E2F944-BD14-416B-A892-415A9A913FCD}"/>
                </a:ext>
              </a:extLst>
            </p:cNvPr>
            <p:cNvSpPr/>
            <p:nvPr/>
          </p:nvSpPr>
          <p:spPr>
            <a:xfrm>
              <a:off x="2093527" y="2541501"/>
              <a:ext cx="119060" cy="3667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004AAC5C-FF35-4BB8-9A0B-B2B1D6989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2587" y="2737557"/>
              <a:ext cx="256808" cy="2269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AE5124C1-CF73-4195-AA54-D8F8980A1F4D}"/>
                </a:ext>
              </a:extLst>
            </p:cNvPr>
            <p:cNvSpPr/>
            <p:nvPr/>
          </p:nvSpPr>
          <p:spPr>
            <a:xfrm>
              <a:off x="2482531" y="2544676"/>
              <a:ext cx="347646" cy="36671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F4782055-4B8E-4735-BF1E-0114BC303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1497" y="2452095"/>
              <a:ext cx="0" cy="2850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50AB33E9-0A1F-44A9-80A5-DD46612747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81497" y="2452095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8842303-8DBE-4A50-8B1C-B7F97140604A}"/>
                </a:ext>
              </a:extLst>
            </p:cNvPr>
            <p:cNvSpPr/>
            <p:nvPr/>
          </p:nvSpPr>
          <p:spPr>
            <a:xfrm rot="5400000">
              <a:off x="2595102" y="2260117"/>
              <a:ext cx="119060" cy="366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57A0E8D9-7130-4801-8C8B-A001A8AA58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7609" y="2737123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CFEBE941-630C-4D18-9CC3-0198E8FE5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41431" y="2452095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4EE9F8B2-F09C-4D81-AF19-7BA70AB46F02}"/>
                </a:ext>
              </a:extLst>
            </p:cNvPr>
            <p:cNvCxnSpPr>
              <a:cxnSpLocks/>
            </p:cNvCxnSpPr>
            <p:nvPr/>
          </p:nvCxnSpPr>
          <p:spPr>
            <a:xfrm>
              <a:off x="3031210" y="2452095"/>
              <a:ext cx="0" cy="23264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FB8BC017-CA16-4B5E-A7CC-8FADD1D47483}"/>
                </a:ext>
              </a:extLst>
            </p:cNvPr>
            <p:cNvSpPr/>
            <p:nvPr/>
          </p:nvSpPr>
          <p:spPr>
            <a:xfrm>
              <a:off x="2972618" y="2684736"/>
              <a:ext cx="135008" cy="1309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53511B7-BE15-45BC-B08C-3DC93599EC9F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H="1">
              <a:off x="2974276" y="2750216"/>
              <a:ext cx="1333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AC8D549C-0084-4031-B014-18DEBEAF76E2}"/>
                </a:ext>
              </a:extLst>
            </p:cNvPr>
            <p:cNvCxnSpPr>
              <a:cxnSpLocks/>
              <a:stCxn id="71" idx="0"/>
              <a:endCxn id="71" idx="4"/>
            </p:cNvCxnSpPr>
            <p:nvPr/>
          </p:nvCxnSpPr>
          <p:spPr>
            <a:xfrm>
              <a:off x="3040122" y="2684736"/>
              <a:ext cx="0" cy="13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39549EDC-BA00-4E9C-9BA5-028D65712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0286" y="2750216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27DED529-77D4-416A-8D85-FA83C0E45ED4}"/>
                </a:ext>
              </a:extLst>
            </p:cNvPr>
            <p:cNvSpPr/>
            <p:nvPr/>
          </p:nvSpPr>
          <p:spPr>
            <a:xfrm>
              <a:off x="3250067" y="2553767"/>
              <a:ext cx="119060" cy="3667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C553BA8D-82BE-4386-8A34-A75E68E68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2247" y="2746648"/>
              <a:ext cx="256808" cy="2269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DE42C321-6FFE-4AB4-B4AB-0CC5A892C1CE}"/>
                </a:ext>
              </a:extLst>
            </p:cNvPr>
            <p:cNvSpPr/>
            <p:nvPr/>
          </p:nvSpPr>
          <p:spPr>
            <a:xfrm>
              <a:off x="3642191" y="2553767"/>
              <a:ext cx="347646" cy="36671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65B41D4-9F50-4448-871A-BCC0DB601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157" y="2461186"/>
              <a:ext cx="0" cy="2850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A3C87DC-B945-4433-A145-31EA5104A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1157" y="2461186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EA024C5-0A89-4D27-B7BD-35BC2B47BAC0}"/>
                </a:ext>
              </a:extLst>
            </p:cNvPr>
            <p:cNvSpPr/>
            <p:nvPr/>
          </p:nvSpPr>
          <p:spPr>
            <a:xfrm rot="5400000">
              <a:off x="3754762" y="2269208"/>
              <a:ext cx="119060" cy="366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B33B0899-17AB-49BB-8E2F-8E9EAFB4C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7269" y="2746214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B3F3A79C-A553-4DBB-AB95-0B8C3E9979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1091" y="2461186"/>
              <a:ext cx="1897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ACC1532C-470D-4048-AAB4-11C02EF47B8A}"/>
                </a:ext>
              </a:extLst>
            </p:cNvPr>
            <p:cNvCxnSpPr>
              <a:cxnSpLocks/>
            </p:cNvCxnSpPr>
            <p:nvPr/>
          </p:nvCxnSpPr>
          <p:spPr>
            <a:xfrm>
              <a:off x="4190870" y="2461186"/>
              <a:ext cx="0" cy="23264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87CA39A4-AD71-4805-B23E-96DD99B7ADD8}"/>
                </a:ext>
              </a:extLst>
            </p:cNvPr>
            <p:cNvSpPr/>
            <p:nvPr/>
          </p:nvSpPr>
          <p:spPr>
            <a:xfrm>
              <a:off x="4132278" y="2693827"/>
              <a:ext cx="135008" cy="1309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6DA7F242-5778-4EB9-B96F-73F297AA7E33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 flipH="1">
              <a:off x="4133936" y="2759307"/>
              <a:ext cx="1333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304BF181-7712-41BA-BD8A-21C150E01C6A}"/>
                </a:ext>
              </a:extLst>
            </p:cNvPr>
            <p:cNvCxnSpPr>
              <a:cxnSpLocks/>
              <a:stCxn id="84" idx="0"/>
              <a:endCxn id="84" idx="4"/>
            </p:cNvCxnSpPr>
            <p:nvPr/>
          </p:nvCxnSpPr>
          <p:spPr>
            <a:xfrm>
              <a:off x="4199782" y="2693827"/>
              <a:ext cx="0" cy="13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C133F82C-A182-4823-9ECA-48CB72BFB8CA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>
              <a:off x="4266665" y="1190785"/>
              <a:ext cx="412888" cy="67275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88181C5D-0C2D-496A-B04F-4EECB5C31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6665" y="2001679"/>
              <a:ext cx="411729" cy="757628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AF3A6D70-3333-47D5-9A7C-174D93B97063}"/>
                </a:ext>
              </a:extLst>
            </p:cNvPr>
            <p:cNvSpPr/>
            <p:nvPr/>
          </p:nvSpPr>
          <p:spPr>
            <a:xfrm>
              <a:off x="4886721" y="1745659"/>
              <a:ext cx="119060" cy="3667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2F787DF3-6DBB-4352-A740-468096758E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5398" y="1929015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5A807FA7-9849-413D-8B01-D4E0D59F1CE7}"/>
                </a:ext>
              </a:extLst>
            </p:cNvPr>
            <p:cNvSpPr/>
            <p:nvPr/>
          </p:nvSpPr>
          <p:spPr>
            <a:xfrm>
              <a:off x="4612049" y="1863535"/>
              <a:ext cx="135008" cy="1309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B52FA36F-915A-4752-8360-8F5633174978}"/>
                </a:ext>
              </a:extLst>
            </p:cNvPr>
            <p:cNvCxnSpPr>
              <a:cxnSpLocks/>
              <a:stCxn id="91" idx="6"/>
            </p:cNvCxnSpPr>
            <p:nvPr/>
          </p:nvCxnSpPr>
          <p:spPr>
            <a:xfrm flipH="1">
              <a:off x="4613707" y="1929015"/>
              <a:ext cx="1333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38791B30-B194-402C-9E06-7DCEA61061F7}"/>
                </a:ext>
              </a:extLst>
            </p:cNvPr>
            <p:cNvCxnSpPr>
              <a:cxnSpLocks/>
              <a:stCxn id="91" idx="0"/>
              <a:endCxn id="91" idx="4"/>
            </p:cNvCxnSpPr>
            <p:nvPr/>
          </p:nvCxnSpPr>
          <p:spPr>
            <a:xfrm>
              <a:off x="4679553" y="1863535"/>
              <a:ext cx="0" cy="13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EE1C6319-11C5-4619-9B71-4FB68D43C609}"/>
                </a:ext>
              </a:extLst>
            </p:cNvPr>
            <p:cNvSpPr/>
            <p:nvPr/>
          </p:nvSpPr>
          <p:spPr>
            <a:xfrm>
              <a:off x="5028044" y="1745659"/>
              <a:ext cx="119060" cy="3667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5C9B5B1C-723E-42C3-BA05-654B0C67E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5445" y="1929015"/>
              <a:ext cx="135009" cy="187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F407C5A2-995A-4091-B435-36B681D9AC2E}"/>
                </a:ext>
              </a:extLst>
            </p:cNvPr>
            <p:cNvSpPr/>
            <p:nvPr/>
          </p:nvSpPr>
          <p:spPr>
            <a:xfrm rot="5400000">
              <a:off x="6049989" y="1053870"/>
              <a:ext cx="119060" cy="6381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10371BC7-9A7E-4082-820C-0C247F415BCE}"/>
                </a:ext>
              </a:extLst>
            </p:cNvPr>
            <p:cNvSpPr/>
            <p:nvPr/>
          </p:nvSpPr>
          <p:spPr>
            <a:xfrm rot="5400000">
              <a:off x="6047573" y="1202425"/>
              <a:ext cx="119060" cy="6362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16DA7B4-37E3-4501-A664-326546D68362}"/>
                </a:ext>
              </a:extLst>
            </p:cNvPr>
            <p:cNvSpPr/>
            <p:nvPr/>
          </p:nvSpPr>
          <p:spPr>
            <a:xfrm rot="5400000">
              <a:off x="6047573" y="1356417"/>
              <a:ext cx="119060" cy="6362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8E38CD30-4FA3-4A4A-879C-D46C56D62D46}"/>
                </a:ext>
              </a:extLst>
            </p:cNvPr>
            <p:cNvSpPr/>
            <p:nvPr/>
          </p:nvSpPr>
          <p:spPr>
            <a:xfrm rot="5400000">
              <a:off x="6047573" y="1510409"/>
              <a:ext cx="119060" cy="63626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7ED95008-2D53-453E-9151-5F3987EC1ABA}"/>
                </a:ext>
              </a:extLst>
            </p:cNvPr>
            <p:cNvSpPr/>
            <p:nvPr/>
          </p:nvSpPr>
          <p:spPr>
            <a:xfrm rot="5400000">
              <a:off x="6047573" y="1803370"/>
              <a:ext cx="119060" cy="6362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2506BDBD-C185-493C-A4C0-092981B86543}"/>
                </a:ext>
              </a:extLst>
            </p:cNvPr>
            <p:cNvSpPr/>
            <p:nvPr/>
          </p:nvSpPr>
          <p:spPr>
            <a:xfrm rot="5400000">
              <a:off x="6047573" y="1957362"/>
              <a:ext cx="119060" cy="6362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F70C0AB1-DCA6-4065-A62D-62F94A01D84A}"/>
                </a:ext>
              </a:extLst>
            </p:cNvPr>
            <p:cNvSpPr/>
            <p:nvPr/>
          </p:nvSpPr>
          <p:spPr>
            <a:xfrm rot="5400000">
              <a:off x="6047573" y="2111354"/>
              <a:ext cx="119060" cy="63626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777E4036-B8EF-4370-8062-A313D45B59D5}"/>
                </a:ext>
              </a:extLst>
            </p:cNvPr>
            <p:cNvCxnSpPr>
              <a:cxnSpLocks/>
              <a:endCxn id="100" idx="1"/>
            </p:cNvCxnSpPr>
            <p:nvPr/>
          </p:nvCxnSpPr>
          <p:spPr>
            <a:xfrm>
              <a:off x="6104289" y="1888072"/>
              <a:ext cx="2814" cy="17390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3C0C4AEA-6C8D-4C8C-AB63-8EAD233F01CA}"/>
                </a:ext>
              </a:extLst>
            </p:cNvPr>
            <p:cNvCxnSpPr>
              <a:cxnSpLocks/>
            </p:cNvCxnSpPr>
            <p:nvPr/>
          </p:nvCxnSpPr>
          <p:spPr>
            <a:xfrm>
              <a:off x="6104289" y="1081635"/>
              <a:ext cx="0" cy="22620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B3171318-8706-420B-90A7-A92C81E88B88}"/>
                </a:ext>
              </a:extLst>
            </p:cNvPr>
            <p:cNvCxnSpPr>
              <a:cxnSpLocks/>
            </p:cNvCxnSpPr>
            <p:nvPr/>
          </p:nvCxnSpPr>
          <p:spPr>
            <a:xfrm>
              <a:off x="6104289" y="2493345"/>
              <a:ext cx="2814" cy="17390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D8719FB9-4EA5-4EF8-B0FC-3F4481BBE158}"/>
                </a:ext>
              </a:extLst>
            </p:cNvPr>
            <p:cNvSpPr/>
            <p:nvPr/>
          </p:nvSpPr>
          <p:spPr>
            <a:xfrm rot="5400000">
              <a:off x="6062328" y="2556905"/>
              <a:ext cx="119060" cy="34679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6AF53A45-532E-4441-B031-BBE6FD198A33}"/>
                </a:ext>
              </a:extLst>
            </p:cNvPr>
            <p:cNvCxnSpPr>
              <a:cxnSpLocks/>
            </p:cNvCxnSpPr>
            <p:nvPr/>
          </p:nvCxnSpPr>
          <p:spPr>
            <a:xfrm>
              <a:off x="6104289" y="1206514"/>
              <a:ext cx="39099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4E59D083-5ED9-4BA0-9163-B372ACF15F30}"/>
                </a:ext>
              </a:extLst>
            </p:cNvPr>
            <p:cNvCxnSpPr>
              <a:cxnSpLocks/>
            </p:cNvCxnSpPr>
            <p:nvPr/>
          </p:nvCxnSpPr>
          <p:spPr>
            <a:xfrm>
              <a:off x="6490720" y="1206514"/>
              <a:ext cx="0" cy="13737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71FE8728-7A59-4713-8A6F-ECD97A460163}"/>
                </a:ext>
              </a:extLst>
            </p:cNvPr>
            <p:cNvCxnSpPr>
              <a:cxnSpLocks/>
            </p:cNvCxnSpPr>
            <p:nvPr/>
          </p:nvCxnSpPr>
          <p:spPr>
            <a:xfrm>
              <a:off x="6104289" y="2578479"/>
              <a:ext cx="39099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CC9AAADA-ED70-4336-9FB1-3EF0D18845C1}"/>
                </a:ext>
              </a:extLst>
            </p:cNvPr>
            <p:cNvCxnSpPr>
              <a:cxnSpLocks/>
            </p:cNvCxnSpPr>
            <p:nvPr/>
          </p:nvCxnSpPr>
          <p:spPr>
            <a:xfrm>
              <a:off x="6115295" y="2789409"/>
              <a:ext cx="2814" cy="17390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21780634-B632-4827-9A3F-C8FA13010703}"/>
                </a:ext>
              </a:extLst>
            </p:cNvPr>
            <p:cNvSpPr/>
            <p:nvPr/>
          </p:nvSpPr>
          <p:spPr>
            <a:xfrm rot="5400000">
              <a:off x="6923696" y="1326801"/>
              <a:ext cx="119060" cy="3019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383CC245-9E8D-4F78-9781-0A64DCCFB70A}"/>
                </a:ext>
              </a:extLst>
            </p:cNvPr>
            <p:cNvSpPr/>
            <p:nvPr/>
          </p:nvSpPr>
          <p:spPr>
            <a:xfrm rot="5400000">
              <a:off x="6923696" y="1480793"/>
              <a:ext cx="119060" cy="30198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E8927600-293A-4DC0-8F19-8C80BF554C2D}"/>
                </a:ext>
              </a:extLst>
            </p:cNvPr>
            <p:cNvSpPr/>
            <p:nvPr/>
          </p:nvSpPr>
          <p:spPr>
            <a:xfrm rot="5400000">
              <a:off x="6923696" y="1634785"/>
              <a:ext cx="119060" cy="30198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41170A2B-106E-4094-B937-4864008AF62B}"/>
                </a:ext>
              </a:extLst>
            </p:cNvPr>
            <p:cNvSpPr/>
            <p:nvPr/>
          </p:nvSpPr>
          <p:spPr>
            <a:xfrm rot="5400000">
              <a:off x="7418333" y="1333330"/>
              <a:ext cx="119060" cy="3019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9B472A16-8817-4B35-885E-68D39098B250}"/>
                </a:ext>
              </a:extLst>
            </p:cNvPr>
            <p:cNvSpPr/>
            <p:nvPr/>
          </p:nvSpPr>
          <p:spPr>
            <a:xfrm rot="5400000">
              <a:off x="7418333" y="1487322"/>
              <a:ext cx="119060" cy="30198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AE25BAD4-7F4C-44B9-B8C7-C49040E99290}"/>
                </a:ext>
              </a:extLst>
            </p:cNvPr>
            <p:cNvSpPr/>
            <p:nvPr/>
          </p:nvSpPr>
          <p:spPr>
            <a:xfrm rot="5400000">
              <a:off x="7418333" y="1641314"/>
              <a:ext cx="119060" cy="30198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AE796A20-927A-4656-B247-CFE43ADEA5A5}"/>
                </a:ext>
              </a:extLst>
            </p:cNvPr>
            <p:cNvSpPr/>
            <p:nvPr/>
          </p:nvSpPr>
          <p:spPr>
            <a:xfrm rot="5400000">
              <a:off x="7175468" y="1688843"/>
              <a:ext cx="119060" cy="7877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DF623E16-BE7D-4BFC-AC30-7BDB9C3E5704}"/>
                </a:ext>
              </a:extLst>
            </p:cNvPr>
            <p:cNvSpPr/>
            <p:nvPr/>
          </p:nvSpPr>
          <p:spPr>
            <a:xfrm rot="5400000">
              <a:off x="7175468" y="1842835"/>
              <a:ext cx="119060" cy="7877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B9625BC6-4F28-4CFD-9BFB-20E2C6BA79EA}"/>
                </a:ext>
              </a:extLst>
            </p:cNvPr>
            <p:cNvSpPr/>
            <p:nvPr/>
          </p:nvSpPr>
          <p:spPr>
            <a:xfrm rot="5400000">
              <a:off x="7175468" y="1996827"/>
              <a:ext cx="119060" cy="78771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592643FF-5DA6-4A91-8812-2380E48E610E}"/>
                </a:ext>
              </a:extLst>
            </p:cNvPr>
            <p:cNvCxnSpPr>
              <a:cxnSpLocks/>
            </p:cNvCxnSpPr>
            <p:nvPr/>
          </p:nvCxnSpPr>
          <p:spPr>
            <a:xfrm>
              <a:off x="6938723" y="1325747"/>
              <a:ext cx="5710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452FD7D4-4352-4096-94CA-E23B5AA9C7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8763" y="1160208"/>
              <a:ext cx="0" cy="1595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22B94299-8396-460C-A8BC-2D633A521C43}"/>
                </a:ext>
              </a:extLst>
            </p:cNvPr>
            <p:cNvCxnSpPr>
              <a:cxnSpLocks/>
            </p:cNvCxnSpPr>
            <p:nvPr/>
          </p:nvCxnSpPr>
          <p:spPr>
            <a:xfrm>
              <a:off x="6943011" y="1325747"/>
              <a:ext cx="2858" cy="9966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31CB0A17-11DA-4399-967B-656A8B0BB808}"/>
                </a:ext>
              </a:extLst>
            </p:cNvPr>
            <p:cNvCxnSpPr>
              <a:cxnSpLocks/>
            </p:cNvCxnSpPr>
            <p:nvPr/>
          </p:nvCxnSpPr>
          <p:spPr>
            <a:xfrm>
              <a:off x="7509748" y="1327510"/>
              <a:ext cx="2858" cy="9966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5595284-3432-4C1B-8E22-7CD50B695022}"/>
                </a:ext>
              </a:extLst>
            </p:cNvPr>
            <p:cNvCxnSpPr>
              <a:cxnSpLocks/>
            </p:cNvCxnSpPr>
            <p:nvPr/>
          </p:nvCxnSpPr>
          <p:spPr>
            <a:xfrm>
              <a:off x="6945869" y="1850835"/>
              <a:ext cx="2381" cy="16988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761E6E55-3243-4BC1-A059-D90BC423CC25}"/>
                </a:ext>
              </a:extLst>
            </p:cNvPr>
            <p:cNvCxnSpPr>
              <a:cxnSpLocks/>
            </p:cNvCxnSpPr>
            <p:nvPr/>
          </p:nvCxnSpPr>
          <p:spPr>
            <a:xfrm>
              <a:off x="7497162" y="1858982"/>
              <a:ext cx="2381" cy="16988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62677678-D0CA-4101-98D1-7BD7780ECE36}"/>
                </a:ext>
              </a:extLst>
            </p:cNvPr>
            <p:cNvCxnSpPr>
              <a:cxnSpLocks/>
            </p:cNvCxnSpPr>
            <p:nvPr/>
          </p:nvCxnSpPr>
          <p:spPr>
            <a:xfrm>
              <a:off x="7266725" y="2454030"/>
              <a:ext cx="2381" cy="16988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6051EC1-26FA-4BEF-9A5B-34842DF147A1}"/>
                </a:ext>
              </a:extLst>
            </p:cNvPr>
            <p:cNvSpPr/>
            <p:nvPr/>
          </p:nvSpPr>
          <p:spPr>
            <a:xfrm>
              <a:off x="7216093" y="2614859"/>
              <a:ext cx="135008" cy="1309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31C79995-3E2F-4634-976A-F39C5094DE9E}"/>
                </a:ext>
              </a:extLst>
            </p:cNvPr>
            <p:cNvSpPr/>
            <p:nvPr/>
          </p:nvSpPr>
          <p:spPr>
            <a:xfrm>
              <a:off x="7258287" y="2628077"/>
              <a:ext cx="50619" cy="100013"/>
            </a:xfrm>
            <a:custGeom>
              <a:avLst/>
              <a:gdLst>
                <a:gd name="connsiteX0" fmla="*/ 64294 w 64294"/>
                <a:gd name="connsiteY0" fmla="*/ 0 h 100013"/>
                <a:gd name="connsiteX1" fmla="*/ 11906 w 64294"/>
                <a:gd name="connsiteY1" fmla="*/ 47625 h 100013"/>
                <a:gd name="connsiteX2" fmla="*/ 57150 w 64294"/>
                <a:gd name="connsiteY2" fmla="*/ 64294 h 100013"/>
                <a:gd name="connsiteX3" fmla="*/ 0 w 64294"/>
                <a:gd name="connsiteY3" fmla="*/ 100013 h 10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94" h="100013">
                  <a:moveTo>
                    <a:pt x="64294" y="0"/>
                  </a:moveTo>
                  <a:cubicBezTo>
                    <a:pt x="38695" y="18455"/>
                    <a:pt x="13097" y="36910"/>
                    <a:pt x="11906" y="47625"/>
                  </a:cubicBezTo>
                  <a:cubicBezTo>
                    <a:pt x="10715" y="58340"/>
                    <a:pt x="59134" y="55563"/>
                    <a:pt x="57150" y="64294"/>
                  </a:cubicBezTo>
                  <a:cubicBezTo>
                    <a:pt x="55166" y="73025"/>
                    <a:pt x="27583" y="86519"/>
                    <a:pt x="0" y="1000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B41E9A2F-3B85-4CDE-896A-8A7B3B207C2D}"/>
                </a:ext>
              </a:extLst>
            </p:cNvPr>
            <p:cNvCxnSpPr>
              <a:cxnSpLocks/>
            </p:cNvCxnSpPr>
            <p:nvPr/>
          </p:nvCxnSpPr>
          <p:spPr>
            <a:xfrm>
              <a:off x="7281215" y="2748990"/>
              <a:ext cx="2381" cy="16988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C7FB13AD-FC21-4FA2-9C71-E5286D04FDDD}"/>
                </a:ext>
              </a:extLst>
            </p:cNvPr>
            <p:cNvSpPr/>
            <p:nvPr/>
          </p:nvSpPr>
          <p:spPr>
            <a:xfrm>
              <a:off x="4412999" y="3849818"/>
              <a:ext cx="119060" cy="366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4C7DE88B-5D7A-4406-8A18-0F8842A150D5}"/>
                </a:ext>
              </a:extLst>
            </p:cNvPr>
            <p:cNvSpPr txBox="1"/>
            <p:nvPr/>
          </p:nvSpPr>
          <p:spPr>
            <a:xfrm>
              <a:off x="4511440" y="3894674"/>
              <a:ext cx="574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Conv</a:t>
              </a:r>
              <a:endParaRPr lang="zh-CN" altLang="en-US" sz="1200" dirty="0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BFEAAFA0-17D3-4496-B3DC-1B30F50F371E}"/>
                </a:ext>
              </a:extLst>
            </p:cNvPr>
            <p:cNvSpPr/>
            <p:nvPr/>
          </p:nvSpPr>
          <p:spPr>
            <a:xfrm>
              <a:off x="4413375" y="4276364"/>
              <a:ext cx="119060" cy="3667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392B8E74-AB74-4CF7-A994-409BE28A45D8}"/>
                </a:ext>
              </a:extLst>
            </p:cNvPr>
            <p:cNvSpPr txBox="1"/>
            <p:nvPr/>
          </p:nvSpPr>
          <p:spPr>
            <a:xfrm>
              <a:off x="4525828" y="4321220"/>
              <a:ext cx="574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BN</a:t>
              </a:r>
              <a:endParaRPr lang="zh-CN" altLang="en-US" sz="1200" dirty="0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3B317327-9D2C-421D-83CC-914E36D06925}"/>
                </a:ext>
              </a:extLst>
            </p:cNvPr>
            <p:cNvSpPr/>
            <p:nvPr/>
          </p:nvSpPr>
          <p:spPr>
            <a:xfrm>
              <a:off x="4414216" y="4706949"/>
              <a:ext cx="119060" cy="3667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1612B979-BEFE-4FD3-8373-2010A8E70B42}"/>
                </a:ext>
              </a:extLst>
            </p:cNvPr>
            <p:cNvSpPr txBox="1"/>
            <p:nvPr/>
          </p:nvSpPr>
          <p:spPr>
            <a:xfrm>
              <a:off x="4540015" y="4743509"/>
              <a:ext cx="574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/>
                <a:t>ReLU</a:t>
              </a:r>
              <a:endParaRPr lang="zh-CN" altLang="en-US" sz="1200" dirty="0"/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0672A41B-D550-494E-A5A5-15661588F434}"/>
                </a:ext>
              </a:extLst>
            </p:cNvPr>
            <p:cNvSpPr/>
            <p:nvPr/>
          </p:nvSpPr>
          <p:spPr>
            <a:xfrm>
              <a:off x="5280454" y="3849817"/>
              <a:ext cx="119060" cy="3667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7D85DED7-2869-4692-82EC-C28E3F44FDC0}"/>
                </a:ext>
              </a:extLst>
            </p:cNvPr>
            <p:cNvSpPr txBox="1"/>
            <p:nvPr/>
          </p:nvSpPr>
          <p:spPr>
            <a:xfrm>
              <a:off x="5409039" y="3894674"/>
              <a:ext cx="1013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/>
                <a:t>MaxPooling</a:t>
              </a:r>
              <a:endParaRPr lang="zh-CN" altLang="en-US" sz="1200" dirty="0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C34BDFC8-CAD6-49F2-85C7-8850E82D5106}"/>
                </a:ext>
              </a:extLst>
            </p:cNvPr>
            <p:cNvSpPr/>
            <p:nvPr/>
          </p:nvSpPr>
          <p:spPr>
            <a:xfrm>
              <a:off x="5289979" y="4276364"/>
              <a:ext cx="119060" cy="3667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B14959EE-DF2C-4274-88D1-13CFAE760356}"/>
                </a:ext>
              </a:extLst>
            </p:cNvPr>
            <p:cNvSpPr txBox="1"/>
            <p:nvPr/>
          </p:nvSpPr>
          <p:spPr>
            <a:xfrm>
              <a:off x="5409039" y="4321219"/>
              <a:ext cx="1343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Global Pooling</a:t>
              </a:r>
              <a:endParaRPr lang="zh-CN" altLang="en-US" sz="1200" dirty="0"/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9844E320-E956-4CE5-8432-D1B71395E8DB}"/>
                </a:ext>
              </a:extLst>
            </p:cNvPr>
            <p:cNvSpPr/>
            <p:nvPr/>
          </p:nvSpPr>
          <p:spPr>
            <a:xfrm>
              <a:off x="5203025" y="4702911"/>
              <a:ext cx="347646" cy="3667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34D8E2F2-2CFB-4161-91A8-6E104BBB0100}"/>
                </a:ext>
              </a:extLst>
            </p:cNvPr>
            <p:cNvSpPr txBox="1"/>
            <p:nvPr/>
          </p:nvSpPr>
          <p:spPr>
            <a:xfrm>
              <a:off x="5548708" y="4743508"/>
              <a:ext cx="1343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Attention1</a:t>
              </a:r>
              <a:endParaRPr lang="zh-CN" altLang="en-US" sz="1200" dirty="0"/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6E496223-F946-453D-A302-73A5C57FF01F}"/>
                </a:ext>
              </a:extLst>
            </p:cNvPr>
            <p:cNvSpPr/>
            <p:nvPr/>
          </p:nvSpPr>
          <p:spPr>
            <a:xfrm>
              <a:off x="5203348" y="5153071"/>
              <a:ext cx="347646" cy="36671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45EB77CB-733D-4B68-893D-2BACB0FBC98B}"/>
                </a:ext>
              </a:extLst>
            </p:cNvPr>
            <p:cNvSpPr txBox="1"/>
            <p:nvPr/>
          </p:nvSpPr>
          <p:spPr>
            <a:xfrm>
              <a:off x="5554611" y="5196861"/>
              <a:ext cx="1343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Attention2</a:t>
              </a:r>
              <a:endParaRPr lang="zh-CN" altLang="en-US" sz="1200" dirty="0"/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A329365C-087B-492D-9FC6-E611B614BA93}"/>
                </a:ext>
              </a:extLst>
            </p:cNvPr>
            <p:cNvSpPr/>
            <p:nvPr/>
          </p:nvSpPr>
          <p:spPr>
            <a:xfrm>
              <a:off x="4417184" y="5139081"/>
              <a:ext cx="119060" cy="3667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C565CEF2-51EC-45FA-800E-B83A4300ED6E}"/>
                </a:ext>
              </a:extLst>
            </p:cNvPr>
            <p:cNvSpPr txBox="1"/>
            <p:nvPr/>
          </p:nvSpPr>
          <p:spPr>
            <a:xfrm>
              <a:off x="4552824" y="5172486"/>
              <a:ext cx="574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FC</a:t>
              </a:r>
              <a:endParaRPr lang="zh-CN" altLang="en-US" sz="1200" dirty="0"/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020A4574-A56C-4744-B546-DEB719906318}"/>
                </a:ext>
              </a:extLst>
            </p:cNvPr>
            <p:cNvSpPr/>
            <p:nvPr/>
          </p:nvSpPr>
          <p:spPr>
            <a:xfrm>
              <a:off x="6592205" y="3962646"/>
              <a:ext cx="135008" cy="1309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E1BE01E2-0C5C-4A6F-9522-10A2A7EF6C58}"/>
                </a:ext>
              </a:extLst>
            </p:cNvPr>
            <p:cNvSpPr/>
            <p:nvPr/>
          </p:nvSpPr>
          <p:spPr>
            <a:xfrm>
              <a:off x="6634399" y="3975864"/>
              <a:ext cx="50619" cy="100013"/>
            </a:xfrm>
            <a:custGeom>
              <a:avLst/>
              <a:gdLst>
                <a:gd name="connsiteX0" fmla="*/ 64294 w 64294"/>
                <a:gd name="connsiteY0" fmla="*/ 0 h 100013"/>
                <a:gd name="connsiteX1" fmla="*/ 11906 w 64294"/>
                <a:gd name="connsiteY1" fmla="*/ 47625 h 100013"/>
                <a:gd name="connsiteX2" fmla="*/ 57150 w 64294"/>
                <a:gd name="connsiteY2" fmla="*/ 64294 h 100013"/>
                <a:gd name="connsiteX3" fmla="*/ 0 w 64294"/>
                <a:gd name="connsiteY3" fmla="*/ 100013 h 10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94" h="100013">
                  <a:moveTo>
                    <a:pt x="64294" y="0"/>
                  </a:moveTo>
                  <a:cubicBezTo>
                    <a:pt x="38695" y="18455"/>
                    <a:pt x="13097" y="36910"/>
                    <a:pt x="11906" y="47625"/>
                  </a:cubicBezTo>
                  <a:cubicBezTo>
                    <a:pt x="10715" y="58340"/>
                    <a:pt x="59134" y="55563"/>
                    <a:pt x="57150" y="64294"/>
                  </a:cubicBezTo>
                  <a:cubicBezTo>
                    <a:pt x="55166" y="73025"/>
                    <a:pt x="27583" y="86519"/>
                    <a:pt x="0" y="10001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7090F13E-0E00-4E81-9808-04CB97281C90}"/>
                </a:ext>
              </a:extLst>
            </p:cNvPr>
            <p:cNvSpPr txBox="1"/>
            <p:nvPr/>
          </p:nvSpPr>
          <p:spPr>
            <a:xfrm>
              <a:off x="6728307" y="3894674"/>
              <a:ext cx="1013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Sigmoid</a:t>
              </a:r>
              <a:endParaRPr lang="zh-CN" altLang="en-US" sz="1200" dirty="0"/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58D9A7E3-11D5-4CBB-B2A2-4DBE1137E4D4}"/>
                </a:ext>
              </a:extLst>
            </p:cNvPr>
            <p:cNvSpPr/>
            <p:nvPr/>
          </p:nvSpPr>
          <p:spPr>
            <a:xfrm rot="5400000">
              <a:off x="4421646" y="5545242"/>
              <a:ext cx="119060" cy="34679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03336773-19B7-4170-901E-AF1AA26FAEC9}"/>
                </a:ext>
              </a:extLst>
            </p:cNvPr>
            <p:cNvSpPr txBox="1"/>
            <p:nvPr/>
          </p:nvSpPr>
          <p:spPr>
            <a:xfrm>
              <a:off x="4740969" y="5580141"/>
              <a:ext cx="12074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interpolate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5262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08">
            <a:extLst>
              <a:ext uri="{FF2B5EF4-FFF2-40B4-BE49-F238E27FC236}">
                <a16:creationId xmlns:a16="http://schemas.microsoft.com/office/drawing/2014/main" id="{F1C6943B-1DCD-4D3A-9F6D-51AEABE92F56}"/>
              </a:ext>
            </a:extLst>
          </p:cNvPr>
          <p:cNvSpPr>
            <a:spLocks/>
          </p:cNvSpPr>
          <p:nvPr/>
        </p:nvSpPr>
        <p:spPr>
          <a:xfrm>
            <a:off x="5530627" y="1439773"/>
            <a:ext cx="825951" cy="2358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8710A2CD-4686-4897-980C-535C9E8A4C83}"/>
              </a:ext>
            </a:extLst>
          </p:cNvPr>
          <p:cNvSpPr>
            <a:spLocks/>
          </p:cNvSpPr>
          <p:nvPr/>
        </p:nvSpPr>
        <p:spPr>
          <a:xfrm>
            <a:off x="2968780" y="1395489"/>
            <a:ext cx="5889470" cy="4022737"/>
          </a:xfrm>
          <a:prstGeom prst="roundRect">
            <a:avLst>
              <a:gd name="adj" fmla="val 3494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D7E48C5-37BE-4D40-868D-EF60DB028861}"/>
              </a:ext>
            </a:extLst>
          </p:cNvPr>
          <p:cNvSpPr>
            <a:spLocks/>
          </p:cNvSpPr>
          <p:nvPr/>
        </p:nvSpPr>
        <p:spPr>
          <a:xfrm>
            <a:off x="2968780" y="1000968"/>
            <a:ext cx="5909718" cy="392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EDC78F15-690E-415F-B5DA-AC374BC9F757}"/>
              </a:ext>
            </a:extLst>
          </p:cNvPr>
          <p:cNvGrpSpPr>
            <a:grpSpLocks/>
          </p:cNvGrpSpPr>
          <p:nvPr/>
        </p:nvGrpSpPr>
        <p:grpSpPr>
          <a:xfrm>
            <a:off x="3246725" y="1755515"/>
            <a:ext cx="5301542" cy="1016587"/>
            <a:chOff x="3188408" y="1918700"/>
            <a:chExt cx="5301542" cy="1016587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3A1F70BE-C4B8-46D3-B2E5-170567C9B233}"/>
                </a:ext>
              </a:extLst>
            </p:cNvPr>
            <p:cNvSpPr>
              <a:spLocks/>
            </p:cNvSpPr>
            <p:nvPr/>
          </p:nvSpPr>
          <p:spPr>
            <a:xfrm>
              <a:off x="3188408" y="1918700"/>
              <a:ext cx="5301542" cy="1016587"/>
            </a:xfrm>
            <a:prstGeom prst="roundRect">
              <a:avLst/>
            </a:prstGeom>
            <a:noFill/>
            <a:ln>
              <a:solidFill>
                <a:srgbClr val="90B2D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A6F3458-4C17-4FE9-AFDB-C46B85E59B1B}"/>
                </a:ext>
              </a:extLst>
            </p:cNvPr>
            <p:cNvSpPr txBox="1">
              <a:spLocks/>
            </p:cNvSpPr>
            <p:nvPr/>
          </p:nvSpPr>
          <p:spPr>
            <a:xfrm>
              <a:off x="4325227" y="1918701"/>
              <a:ext cx="357886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200" b="1" kern="100" dirty="0">
                  <a:solidFill>
                    <a:srgbClr val="C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基于</a:t>
              </a:r>
              <a:r>
                <a:rPr lang="zh-CN" altLang="en-US" sz="1200" b="1" kern="100" dirty="0">
                  <a:solidFill>
                    <a:srgbClr val="C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条件</a:t>
              </a:r>
              <a:r>
                <a:rPr lang="zh-CN" altLang="zh-CN" sz="1200" b="1" kern="100" dirty="0">
                  <a:solidFill>
                    <a:srgbClr val="C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去噪扩散概率模型的生成脑肿瘤图像研究</a:t>
              </a:r>
              <a:endParaRPr lang="zh-CN" altLang="en-US" sz="12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8FE5CC1-2E48-404B-85C8-E9DA58D00B1F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b="5423"/>
            <a:stretch/>
          </p:blipFill>
          <p:spPr>
            <a:xfrm rot="10800000">
              <a:off x="3351963" y="2279590"/>
              <a:ext cx="637993" cy="469866"/>
            </a:xfrm>
            <a:prstGeom prst="rect">
              <a:avLst/>
            </a:prstGeom>
          </p:spPr>
        </p:pic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2C90EC6F-560D-4336-83C0-C668ABEF1D7F}"/>
                </a:ext>
              </a:extLst>
            </p:cNvPr>
            <p:cNvSpPr>
              <a:spLocks/>
            </p:cNvSpPr>
            <p:nvPr/>
          </p:nvSpPr>
          <p:spPr>
            <a:xfrm>
              <a:off x="4065290" y="2435987"/>
              <a:ext cx="198521" cy="15039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27E8B1A-E34D-4D6E-B19C-F2CDFC652768}"/>
                </a:ext>
              </a:extLst>
            </p:cNvPr>
            <p:cNvSpPr>
              <a:spLocks/>
            </p:cNvSpPr>
            <p:nvPr/>
          </p:nvSpPr>
          <p:spPr>
            <a:xfrm>
              <a:off x="4289274" y="2289818"/>
              <a:ext cx="756108" cy="41573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E8B5D046-71F9-4795-9124-4FAC1856B4E0}"/>
                </a:ext>
              </a:extLst>
            </p:cNvPr>
            <p:cNvSpPr>
              <a:spLocks/>
            </p:cNvSpPr>
            <p:nvPr/>
          </p:nvSpPr>
          <p:spPr>
            <a:xfrm>
              <a:off x="5092778" y="2435987"/>
              <a:ext cx="198521" cy="15039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FB7DDCC-807C-4A3B-83EE-4A0E6193C55D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b="5423"/>
            <a:stretch/>
          </p:blipFill>
          <p:spPr>
            <a:xfrm rot="10800000">
              <a:off x="5370508" y="2276238"/>
              <a:ext cx="637993" cy="469866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BD7BA80-E873-49EF-BF36-45B2AF46D555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b="5423"/>
            <a:stretch/>
          </p:blipFill>
          <p:spPr>
            <a:xfrm rot="10800000">
              <a:off x="5460696" y="2333706"/>
              <a:ext cx="637993" cy="469866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55E8FB3-9E05-4130-8423-AC2B922162E4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b="5423"/>
            <a:stretch/>
          </p:blipFill>
          <p:spPr>
            <a:xfrm rot="10800000">
              <a:off x="5553189" y="2391174"/>
              <a:ext cx="637993" cy="469866"/>
            </a:xfrm>
            <a:prstGeom prst="rect">
              <a:avLst/>
            </a:prstGeom>
          </p:spPr>
        </p:pic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9690EFFD-A2D1-4C42-8C65-056DC84CB86E}"/>
                </a:ext>
              </a:extLst>
            </p:cNvPr>
            <p:cNvSpPr>
              <a:spLocks/>
            </p:cNvSpPr>
            <p:nvPr/>
          </p:nvSpPr>
          <p:spPr>
            <a:xfrm>
              <a:off x="6273105" y="2435987"/>
              <a:ext cx="198521" cy="15039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A10DBD07-C75E-4F1E-9A67-0EC461E6D1FC}"/>
                </a:ext>
              </a:extLst>
            </p:cNvPr>
            <p:cNvSpPr>
              <a:spLocks/>
            </p:cNvSpPr>
            <p:nvPr/>
          </p:nvSpPr>
          <p:spPr>
            <a:xfrm>
              <a:off x="6495201" y="2289146"/>
              <a:ext cx="756108" cy="41573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794AACA6-1058-4590-B1FA-8C774A9814AD}"/>
                </a:ext>
              </a:extLst>
            </p:cNvPr>
            <p:cNvSpPr>
              <a:spLocks/>
            </p:cNvSpPr>
            <p:nvPr/>
          </p:nvSpPr>
          <p:spPr>
            <a:xfrm>
              <a:off x="7312216" y="2435987"/>
              <a:ext cx="198521" cy="15039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062D60FC-D9E2-4CC9-88DB-2E61CB3BF10C}"/>
                </a:ext>
              </a:extLst>
            </p:cNvPr>
            <p:cNvSpPr>
              <a:spLocks/>
            </p:cNvSpPr>
            <p:nvPr/>
          </p:nvSpPr>
          <p:spPr>
            <a:xfrm>
              <a:off x="7574351" y="2296807"/>
              <a:ext cx="756108" cy="41573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2774A7E-A17F-441C-B979-CE6C5EDE34B0}"/>
              </a:ext>
            </a:extLst>
          </p:cNvPr>
          <p:cNvGrpSpPr>
            <a:grpSpLocks/>
          </p:cNvGrpSpPr>
          <p:nvPr/>
        </p:nvGrpSpPr>
        <p:grpSpPr>
          <a:xfrm>
            <a:off x="3246725" y="4197642"/>
            <a:ext cx="5301542" cy="1125186"/>
            <a:chOff x="3188408" y="4460849"/>
            <a:chExt cx="5301542" cy="1125186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CDB2F704-910A-4DC0-ADA7-F6BF3D86969A}"/>
                </a:ext>
              </a:extLst>
            </p:cNvPr>
            <p:cNvSpPr>
              <a:spLocks/>
            </p:cNvSpPr>
            <p:nvPr/>
          </p:nvSpPr>
          <p:spPr>
            <a:xfrm>
              <a:off x="3188408" y="4460849"/>
              <a:ext cx="5301542" cy="1125186"/>
            </a:xfrm>
            <a:prstGeom prst="roundRect">
              <a:avLst/>
            </a:prstGeom>
            <a:noFill/>
            <a:ln>
              <a:solidFill>
                <a:srgbClr val="90B2D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3CA6413-676A-4AAF-9FC6-6D7B55834321}"/>
                </a:ext>
              </a:extLst>
            </p:cNvPr>
            <p:cNvSpPr txBox="1">
              <a:spLocks/>
            </p:cNvSpPr>
            <p:nvPr/>
          </p:nvSpPr>
          <p:spPr>
            <a:xfrm>
              <a:off x="4536476" y="4468741"/>
              <a:ext cx="35860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00" b="1" kern="100" dirty="0">
                  <a:solidFill>
                    <a:srgbClr val="C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基于多模态融合的脑肿瘤图像分类研究</a:t>
              </a:r>
            </a:p>
          </p:txBody>
        </p:sp>
      </p:grp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91763051-EF5F-4CE5-93BC-3C5ECF5CECBA}"/>
              </a:ext>
            </a:extLst>
          </p:cNvPr>
          <p:cNvSpPr>
            <a:spLocks/>
          </p:cNvSpPr>
          <p:nvPr/>
        </p:nvSpPr>
        <p:spPr>
          <a:xfrm>
            <a:off x="3260534" y="2928500"/>
            <a:ext cx="5301542" cy="1125186"/>
          </a:xfrm>
          <a:prstGeom prst="roundRect">
            <a:avLst/>
          </a:prstGeom>
          <a:noFill/>
          <a:ln>
            <a:solidFill>
              <a:srgbClr val="90B2D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8CC12B1-9E71-4EF8-8DFA-FA768405B431}"/>
              </a:ext>
            </a:extLst>
          </p:cNvPr>
          <p:cNvSpPr txBox="1">
            <a:spLocks/>
          </p:cNvSpPr>
          <p:nvPr/>
        </p:nvSpPr>
        <p:spPr>
          <a:xfrm>
            <a:off x="4372334" y="2911340"/>
            <a:ext cx="36251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b="1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zh-CN" altLang="en-US" sz="1200" b="1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注意力的空间通道双分支脑肿瘤</a:t>
            </a:r>
            <a:r>
              <a:rPr lang="zh-CN" altLang="zh-CN" sz="1200" b="1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图像</a:t>
            </a:r>
            <a:r>
              <a:rPr lang="zh-CN" altLang="en-US" sz="1200" b="1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分类</a:t>
            </a:r>
            <a:r>
              <a:rPr lang="zh-CN" altLang="zh-CN" sz="1200" b="1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研究</a:t>
            </a:r>
            <a:endParaRPr lang="zh-CN" altLang="en-US" sz="12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FC6F8601-5166-4047-A13E-F80DC5E4FD0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5423"/>
          <a:stretch/>
        </p:blipFill>
        <p:spPr>
          <a:xfrm rot="10800000">
            <a:off x="3518594" y="4463072"/>
            <a:ext cx="404352" cy="277210"/>
          </a:xfrm>
          <a:prstGeom prst="rect">
            <a:avLst/>
          </a:prstGeom>
        </p:spPr>
      </p:pic>
      <p:sp>
        <p:nvSpPr>
          <p:cNvPr id="60" name="箭头: 右 59">
            <a:extLst>
              <a:ext uri="{FF2B5EF4-FFF2-40B4-BE49-F238E27FC236}">
                <a16:creationId xmlns:a16="http://schemas.microsoft.com/office/drawing/2014/main" id="{34BA3A1C-8CE4-4FB9-8F39-C83E5AA7BE43}"/>
              </a:ext>
            </a:extLst>
          </p:cNvPr>
          <p:cNvSpPr>
            <a:spLocks/>
          </p:cNvSpPr>
          <p:nvPr/>
        </p:nvSpPr>
        <p:spPr>
          <a:xfrm>
            <a:off x="6301399" y="4814307"/>
            <a:ext cx="198521" cy="15039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4" name="箭头: 右 63">
            <a:extLst>
              <a:ext uri="{FF2B5EF4-FFF2-40B4-BE49-F238E27FC236}">
                <a16:creationId xmlns:a16="http://schemas.microsoft.com/office/drawing/2014/main" id="{7A579340-C78B-4A0A-909B-88685650566E}"/>
              </a:ext>
            </a:extLst>
          </p:cNvPr>
          <p:cNvSpPr>
            <a:spLocks/>
          </p:cNvSpPr>
          <p:nvPr/>
        </p:nvSpPr>
        <p:spPr>
          <a:xfrm>
            <a:off x="7418511" y="4810110"/>
            <a:ext cx="198521" cy="15039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25971205-D99A-47C0-8A39-0D1585EAEC34}"/>
              </a:ext>
            </a:extLst>
          </p:cNvPr>
          <p:cNvSpPr>
            <a:spLocks/>
          </p:cNvSpPr>
          <p:nvPr/>
        </p:nvSpPr>
        <p:spPr>
          <a:xfrm>
            <a:off x="5441891" y="4670318"/>
            <a:ext cx="832031" cy="4154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多模态</a:t>
            </a:r>
            <a:endParaRPr lang="en-US" altLang="zh-CN" sz="11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1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教师模型</a:t>
            </a: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57CF4432-050B-4317-9E9B-76F272EE6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64" y="4952557"/>
            <a:ext cx="235273" cy="235273"/>
          </a:xfrm>
          <a:prstGeom prst="rect">
            <a:avLst/>
          </a:prstGeom>
        </p:spPr>
      </p:pic>
      <p:sp>
        <p:nvSpPr>
          <p:cNvPr id="81" name="箭头: 右 80">
            <a:extLst>
              <a:ext uri="{FF2B5EF4-FFF2-40B4-BE49-F238E27FC236}">
                <a16:creationId xmlns:a16="http://schemas.microsoft.com/office/drawing/2014/main" id="{FCB192A6-0F7E-4223-96AC-1195A1176C58}"/>
              </a:ext>
            </a:extLst>
          </p:cNvPr>
          <p:cNvSpPr>
            <a:spLocks/>
          </p:cNvSpPr>
          <p:nvPr/>
        </p:nvSpPr>
        <p:spPr>
          <a:xfrm>
            <a:off x="5230304" y="4799538"/>
            <a:ext cx="198521" cy="15039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DD8AE945-1F8E-4A07-9A28-6AC871FBA023}"/>
              </a:ext>
            </a:extLst>
          </p:cNvPr>
          <p:cNvSpPr>
            <a:spLocks/>
          </p:cNvSpPr>
          <p:nvPr/>
        </p:nvSpPr>
        <p:spPr>
          <a:xfrm>
            <a:off x="4221260" y="5026260"/>
            <a:ext cx="1017134" cy="2462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冻结</a:t>
            </a:r>
            <a:r>
              <a:rPr lang="en-US" altLang="zh-CN" sz="1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不冻结</a:t>
            </a: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D7BA1915-A29F-4079-AA9D-A93F2FB88A4C}"/>
              </a:ext>
            </a:extLst>
          </p:cNvPr>
          <p:cNvSpPr>
            <a:spLocks/>
          </p:cNvSpPr>
          <p:nvPr/>
        </p:nvSpPr>
        <p:spPr>
          <a:xfrm>
            <a:off x="6520168" y="4670318"/>
            <a:ext cx="865775" cy="4078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单模态</a:t>
            </a:r>
            <a:endParaRPr lang="en-US" altLang="zh-CN" sz="1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学生模型</a:t>
            </a:r>
          </a:p>
        </p:txBody>
      </p:sp>
      <p:cxnSp>
        <p:nvCxnSpPr>
          <p:cNvPr id="94" name="连接符: 肘形 93">
            <a:extLst>
              <a:ext uri="{FF2B5EF4-FFF2-40B4-BE49-F238E27FC236}">
                <a16:creationId xmlns:a16="http://schemas.microsoft.com/office/drawing/2014/main" id="{C62DA31C-98D3-491E-A849-856545D46E51}"/>
              </a:ext>
            </a:extLst>
          </p:cNvPr>
          <p:cNvCxnSpPr>
            <a:cxnSpLocks/>
            <a:stCxn id="15" idx="1"/>
            <a:endCxn id="18" idx="1"/>
          </p:cNvCxnSpPr>
          <p:nvPr/>
        </p:nvCxnSpPr>
        <p:spPr>
          <a:xfrm rot="10800000" flipV="1">
            <a:off x="3246725" y="2263809"/>
            <a:ext cx="12700" cy="2496426"/>
          </a:xfrm>
          <a:prstGeom prst="bentConnector3">
            <a:avLst>
              <a:gd name="adj1" fmla="val 1800000"/>
            </a:avLst>
          </a:prstGeom>
          <a:ln w="12700">
            <a:solidFill>
              <a:srgbClr val="B4C7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连接符: 肘形 101">
            <a:extLst>
              <a:ext uri="{FF2B5EF4-FFF2-40B4-BE49-F238E27FC236}">
                <a16:creationId xmlns:a16="http://schemas.microsoft.com/office/drawing/2014/main" id="{8C2410D7-01F4-4270-B607-DE762EF0BC50}"/>
              </a:ext>
            </a:extLst>
          </p:cNvPr>
          <p:cNvCxnSpPr>
            <a:cxnSpLocks/>
            <a:stCxn id="15" idx="3"/>
            <a:endCxn id="54" idx="3"/>
          </p:cNvCxnSpPr>
          <p:nvPr/>
        </p:nvCxnSpPr>
        <p:spPr>
          <a:xfrm>
            <a:off x="8548267" y="2263809"/>
            <a:ext cx="13809" cy="1227284"/>
          </a:xfrm>
          <a:prstGeom prst="bentConnector3">
            <a:avLst>
              <a:gd name="adj1" fmla="val 1755442"/>
            </a:avLst>
          </a:prstGeom>
          <a:ln w="12700">
            <a:solidFill>
              <a:srgbClr val="B4C7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0A74989B-21D0-4F41-AF5A-48E593B2CBAC}"/>
              </a:ext>
            </a:extLst>
          </p:cNvPr>
          <p:cNvGrpSpPr>
            <a:grpSpLocks/>
          </p:cNvGrpSpPr>
          <p:nvPr/>
        </p:nvGrpSpPr>
        <p:grpSpPr>
          <a:xfrm>
            <a:off x="1714760" y="2187999"/>
            <a:ext cx="1159580" cy="273133"/>
            <a:chOff x="1393267" y="2170520"/>
            <a:chExt cx="1159580" cy="27313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E29484C-FBBF-43C0-89FF-6267CD0A5CC9}"/>
                </a:ext>
              </a:extLst>
            </p:cNvPr>
            <p:cNvSpPr>
              <a:spLocks/>
            </p:cNvSpPr>
            <p:nvPr/>
          </p:nvSpPr>
          <p:spPr>
            <a:xfrm>
              <a:off x="1393267" y="2170520"/>
              <a:ext cx="1115973" cy="2731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D301A4F-705C-482E-9490-BF6E1E5C3127}"/>
                </a:ext>
              </a:extLst>
            </p:cNvPr>
            <p:cNvSpPr txBox="1">
              <a:spLocks/>
            </p:cNvSpPr>
            <p:nvPr/>
          </p:nvSpPr>
          <p:spPr>
            <a:xfrm>
              <a:off x="1401420" y="2173067"/>
              <a:ext cx="11514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>
                  <a:latin typeface="宋体" panose="02010600030101010101" pitchFamily="2" charset="-122"/>
                  <a:ea typeface="宋体" panose="02010600030101010101" pitchFamily="2" charset="-122"/>
                </a:rPr>
                <a:t>临床数据稀缺性</a:t>
              </a: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07EB4BE8-C611-4B0B-8EC8-6CED072C77AA}"/>
              </a:ext>
            </a:extLst>
          </p:cNvPr>
          <p:cNvSpPr txBox="1">
            <a:spLocks/>
          </p:cNvSpPr>
          <p:nvPr/>
        </p:nvSpPr>
        <p:spPr>
          <a:xfrm>
            <a:off x="1095653" y="3162019"/>
            <a:ext cx="1783452" cy="5770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脑肿瘤与正常脑组织纹理相似、影像对比度较低而难以区分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9F6519E-EA3D-4971-88DE-B98054B8832D}"/>
              </a:ext>
            </a:extLst>
          </p:cNvPr>
          <p:cNvSpPr txBox="1">
            <a:spLocks/>
          </p:cNvSpPr>
          <p:nvPr/>
        </p:nvSpPr>
        <p:spPr>
          <a:xfrm>
            <a:off x="1131309" y="4506319"/>
            <a:ext cx="1698499" cy="253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latin typeface="宋体" panose="02010600030101010101" pitchFamily="2" charset="-122"/>
                <a:ea typeface="宋体" panose="02010600030101010101" pitchFamily="2" charset="-122"/>
              </a:rPr>
              <a:t>单模态数据分类稳定性差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47952ED-D219-4428-BC00-C5298AB7AAB3}"/>
              </a:ext>
            </a:extLst>
          </p:cNvPr>
          <p:cNvGrpSpPr>
            <a:grpSpLocks/>
          </p:cNvGrpSpPr>
          <p:nvPr/>
        </p:nvGrpSpPr>
        <p:grpSpPr>
          <a:xfrm>
            <a:off x="8991052" y="1755515"/>
            <a:ext cx="1760713" cy="820393"/>
            <a:chOff x="8991053" y="1755515"/>
            <a:chExt cx="1662946" cy="820393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A7B2932C-5A9C-4758-8526-FF0EFA250A2F}"/>
                </a:ext>
              </a:extLst>
            </p:cNvPr>
            <p:cNvSpPr>
              <a:spLocks/>
            </p:cNvSpPr>
            <p:nvPr/>
          </p:nvSpPr>
          <p:spPr>
            <a:xfrm>
              <a:off x="9007807" y="1755515"/>
              <a:ext cx="1578645" cy="820393"/>
            </a:xfrm>
            <a:prstGeom prst="round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35A0689-5461-4B3F-A6EA-6F792F96A832}"/>
                </a:ext>
              </a:extLst>
            </p:cNvPr>
            <p:cNvSpPr txBox="1">
              <a:spLocks/>
            </p:cNvSpPr>
            <p:nvPr/>
          </p:nvSpPr>
          <p:spPr>
            <a:xfrm>
              <a:off x="8991053" y="1810696"/>
              <a:ext cx="16629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通过条件概率</a:t>
              </a:r>
              <a:r>
                <a:rPr lang="zh-CN" altLang="en-US" sz="1050" b="1" dirty="0">
                  <a:solidFill>
                    <a:srgbClr val="A71717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条件去噪扩散概率模型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生成数据，增加模型所见样本多样性，作为</a:t>
              </a:r>
              <a:r>
                <a:rPr lang="zh-CN" altLang="en-US" sz="1050" b="1" dirty="0">
                  <a:solidFill>
                    <a:srgbClr val="A71717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数据增强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策略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C3F6D819-51BB-4010-BB94-82FC2F2E1A39}"/>
              </a:ext>
            </a:extLst>
          </p:cNvPr>
          <p:cNvGrpSpPr>
            <a:grpSpLocks/>
          </p:cNvGrpSpPr>
          <p:nvPr/>
        </p:nvGrpSpPr>
        <p:grpSpPr>
          <a:xfrm>
            <a:off x="8991052" y="2969714"/>
            <a:ext cx="1700427" cy="820393"/>
            <a:chOff x="8984794" y="1755515"/>
            <a:chExt cx="1700427" cy="820393"/>
          </a:xfrm>
        </p:grpSpPr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8757F93F-B417-425B-8707-F375CC2DFE3A}"/>
                </a:ext>
              </a:extLst>
            </p:cNvPr>
            <p:cNvSpPr>
              <a:spLocks/>
            </p:cNvSpPr>
            <p:nvPr/>
          </p:nvSpPr>
          <p:spPr>
            <a:xfrm>
              <a:off x="9007807" y="1755515"/>
              <a:ext cx="1677414" cy="820393"/>
            </a:xfrm>
            <a:prstGeom prst="round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493CA46B-2924-4719-852D-292FAB7659DB}"/>
                </a:ext>
              </a:extLst>
            </p:cNvPr>
            <p:cNvSpPr txBox="1">
              <a:spLocks/>
            </p:cNvSpPr>
            <p:nvPr/>
          </p:nvSpPr>
          <p:spPr>
            <a:xfrm>
              <a:off x="8984794" y="1793356"/>
              <a:ext cx="16629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提出一个基于</a:t>
              </a:r>
              <a:r>
                <a:rPr lang="zh-CN" altLang="en-US" sz="1050" b="1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注意力的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空间通道</a:t>
              </a:r>
              <a:r>
                <a:rPr lang="zh-CN" altLang="en-US" sz="1050" b="1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双分支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的脑肿瘤分类模型，克服单一模型架构的局限性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7AAEE648-4FE0-4C9F-87B4-B713E3AE0B63}"/>
              </a:ext>
            </a:extLst>
          </p:cNvPr>
          <p:cNvGrpSpPr>
            <a:grpSpLocks/>
          </p:cNvGrpSpPr>
          <p:nvPr/>
        </p:nvGrpSpPr>
        <p:grpSpPr>
          <a:xfrm>
            <a:off x="8952332" y="4217840"/>
            <a:ext cx="1671456" cy="820393"/>
            <a:chOff x="8961401" y="1755515"/>
            <a:chExt cx="1671456" cy="820393"/>
          </a:xfrm>
        </p:grpSpPr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6602DD7E-99FD-4116-9E56-F52ED523D353}"/>
                </a:ext>
              </a:extLst>
            </p:cNvPr>
            <p:cNvSpPr>
              <a:spLocks/>
            </p:cNvSpPr>
            <p:nvPr/>
          </p:nvSpPr>
          <p:spPr>
            <a:xfrm>
              <a:off x="9007807" y="1755515"/>
              <a:ext cx="1578645" cy="820393"/>
            </a:xfrm>
            <a:prstGeom prst="round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C70088FC-76A1-45AA-896B-BCB6B8FCC3CB}"/>
                </a:ext>
              </a:extLst>
            </p:cNvPr>
            <p:cNvSpPr txBox="1">
              <a:spLocks/>
            </p:cNvSpPr>
            <p:nvPr/>
          </p:nvSpPr>
          <p:spPr>
            <a:xfrm>
              <a:off x="8961401" y="1810702"/>
              <a:ext cx="167145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50" b="1" dirty="0">
                  <a:solidFill>
                    <a:srgbClr val="A71717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多模态数据融合，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通过知识蒸馏，挖掘不同模态数据之间的互补性，</a:t>
              </a:r>
              <a:r>
                <a:rPr lang="zh-CN" altLang="en-US" sz="1050" b="1" dirty="0">
                  <a:solidFill>
                    <a:srgbClr val="A71717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提升分类性能</a:t>
              </a:r>
            </a:p>
          </p:txBody>
        </p: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00B230FD-07E9-496D-8954-51114E9AB950}"/>
              </a:ext>
            </a:extLst>
          </p:cNvPr>
          <p:cNvSpPr txBox="1">
            <a:spLocks/>
          </p:cNvSpPr>
          <p:nvPr/>
        </p:nvSpPr>
        <p:spPr>
          <a:xfrm>
            <a:off x="6512623" y="2115315"/>
            <a:ext cx="8106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latin typeface="宋体" panose="02010600030101010101" pitchFamily="2" charset="-122"/>
                <a:ea typeface="宋体" panose="02010600030101010101" pitchFamily="2" charset="-122"/>
              </a:rPr>
              <a:t>生成数据验证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979A921-D38F-424C-B23F-DD240560D300}"/>
              </a:ext>
            </a:extLst>
          </p:cNvPr>
          <p:cNvSpPr txBox="1">
            <a:spLocks/>
          </p:cNvSpPr>
          <p:nvPr/>
        </p:nvSpPr>
        <p:spPr>
          <a:xfrm>
            <a:off x="7546391" y="2194905"/>
            <a:ext cx="9225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latin typeface="宋体" panose="02010600030101010101" pitchFamily="2" charset="-122"/>
                <a:ea typeface="宋体" panose="02010600030101010101" pitchFamily="2" charset="-122"/>
              </a:rPr>
              <a:t>构造数据集</a:t>
            </a: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1C4762C7-9698-417C-A119-77AF8282A588}"/>
              </a:ext>
            </a:extLst>
          </p:cNvPr>
          <p:cNvSpPr>
            <a:spLocks/>
          </p:cNvSpPr>
          <p:nvPr/>
        </p:nvSpPr>
        <p:spPr>
          <a:xfrm>
            <a:off x="7657325" y="4629807"/>
            <a:ext cx="749889" cy="4157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5A5EFCBD-FD76-4617-AED3-29E530C06728}"/>
              </a:ext>
            </a:extLst>
          </p:cNvPr>
          <p:cNvSpPr txBox="1">
            <a:spLocks/>
          </p:cNvSpPr>
          <p:nvPr/>
        </p:nvSpPr>
        <p:spPr>
          <a:xfrm>
            <a:off x="7573056" y="4706589"/>
            <a:ext cx="9225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latin typeface="宋体" panose="02010600030101010101" pitchFamily="2" charset="-122"/>
                <a:ea typeface="宋体" panose="02010600030101010101" pitchFamily="2" charset="-122"/>
              </a:rPr>
              <a:t>分类结果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39ABE69E-E126-4F65-B8BC-5EB8BA454CBC}"/>
              </a:ext>
            </a:extLst>
          </p:cNvPr>
          <p:cNvGrpSpPr>
            <a:grpSpLocks/>
          </p:cNvGrpSpPr>
          <p:nvPr/>
        </p:nvGrpSpPr>
        <p:grpSpPr>
          <a:xfrm>
            <a:off x="1924331" y="1266272"/>
            <a:ext cx="825951" cy="253916"/>
            <a:chOff x="1522255" y="1242211"/>
            <a:chExt cx="825951" cy="253916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0975EA32-DA88-4E03-90FD-41C7D2947040}"/>
                </a:ext>
              </a:extLst>
            </p:cNvPr>
            <p:cNvSpPr>
              <a:spLocks/>
            </p:cNvSpPr>
            <p:nvPr/>
          </p:nvSpPr>
          <p:spPr>
            <a:xfrm>
              <a:off x="1522255" y="1251225"/>
              <a:ext cx="825951" cy="2358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E3FE4177-B8F0-46FD-875F-B219DF74DED9}"/>
                </a:ext>
              </a:extLst>
            </p:cNvPr>
            <p:cNvSpPr txBox="1">
              <a:spLocks/>
            </p:cNvSpPr>
            <p:nvPr/>
          </p:nvSpPr>
          <p:spPr>
            <a:xfrm>
              <a:off x="1577281" y="1242211"/>
              <a:ext cx="7479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关键问题</a:t>
              </a:r>
            </a:p>
          </p:txBody>
        </p:sp>
      </p:grpSp>
      <p:sp>
        <p:nvSpPr>
          <p:cNvPr id="104" name="矩形 103">
            <a:extLst>
              <a:ext uri="{FF2B5EF4-FFF2-40B4-BE49-F238E27FC236}">
                <a16:creationId xmlns:a16="http://schemas.microsoft.com/office/drawing/2014/main" id="{901A47F6-6514-4894-81D4-F2951E9FDDC4}"/>
              </a:ext>
            </a:extLst>
          </p:cNvPr>
          <p:cNvSpPr>
            <a:spLocks/>
          </p:cNvSpPr>
          <p:nvPr/>
        </p:nvSpPr>
        <p:spPr>
          <a:xfrm>
            <a:off x="9332891" y="1251225"/>
            <a:ext cx="825951" cy="2358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BED15261-68F6-480D-B0DE-71826548A2BD}"/>
              </a:ext>
            </a:extLst>
          </p:cNvPr>
          <p:cNvSpPr txBox="1">
            <a:spLocks/>
          </p:cNvSpPr>
          <p:nvPr/>
        </p:nvSpPr>
        <p:spPr>
          <a:xfrm>
            <a:off x="9367544" y="1233197"/>
            <a:ext cx="7479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latin typeface="宋体" panose="02010600030101010101" pitchFamily="2" charset="-122"/>
                <a:ea typeface="宋体" panose="02010600030101010101" pitchFamily="2" charset="-122"/>
              </a:rPr>
              <a:t>研究目标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93D4A02A-12F7-42B0-9D7C-833B431A26CE}"/>
              </a:ext>
            </a:extLst>
          </p:cNvPr>
          <p:cNvSpPr txBox="1">
            <a:spLocks/>
          </p:cNvSpPr>
          <p:nvPr/>
        </p:nvSpPr>
        <p:spPr>
          <a:xfrm>
            <a:off x="3801551" y="1042402"/>
            <a:ext cx="5301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基于生成式数据增强和深度学习的脑肿瘤图像分类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F9E59FCD-B8C0-4B2E-A80B-F305BD461BC0}"/>
              </a:ext>
            </a:extLst>
          </p:cNvPr>
          <p:cNvSpPr txBox="1">
            <a:spLocks/>
          </p:cNvSpPr>
          <p:nvPr/>
        </p:nvSpPr>
        <p:spPr>
          <a:xfrm>
            <a:off x="5583478" y="1423061"/>
            <a:ext cx="7479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latin typeface="宋体" panose="02010600030101010101" pitchFamily="2" charset="-122"/>
                <a:ea typeface="宋体" panose="02010600030101010101" pitchFamily="2" charset="-122"/>
              </a:rPr>
              <a:t>研究内容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31587446-65BB-4F7B-9E7A-491D2CE28C72}"/>
              </a:ext>
            </a:extLst>
          </p:cNvPr>
          <p:cNvSpPr txBox="1">
            <a:spLocks/>
          </p:cNvSpPr>
          <p:nvPr/>
        </p:nvSpPr>
        <p:spPr>
          <a:xfrm>
            <a:off x="4266658" y="2132339"/>
            <a:ext cx="9064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050" b="1" kern="12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条件去噪扩散概率模型</a:t>
            </a:r>
            <a:endParaRPr lang="zh-CN" altLang="zh-CN" sz="1050" dirty="0">
              <a:effectLst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A3047BC-E160-3887-0D5B-FB78B16241D9}"/>
              </a:ext>
            </a:extLst>
          </p:cNvPr>
          <p:cNvGrpSpPr/>
          <p:nvPr/>
        </p:nvGrpSpPr>
        <p:grpSpPr>
          <a:xfrm>
            <a:off x="4241079" y="4489548"/>
            <a:ext cx="1151767" cy="612029"/>
            <a:chOff x="4628940" y="5753145"/>
            <a:chExt cx="1151767" cy="612029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FF9F8AEE-56DB-4F47-A312-C3E04D16BDF9}"/>
                </a:ext>
              </a:extLst>
            </p:cNvPr>
            <p:cNvSpPr>
              <a:spLocks/>
            </p:cNvSpPr>
            <p:nvPr/>
          </p:nvSpPr>
          <p:spPr>
            <a:xfrm>
              <a:off x="4628940" y="5753145"/>
              <a:ext cx="954538" cy="4634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F673148-5D0E-4890-80F1-7FD562E12F59}"/>
                </a:ext>
              </a:extLst>
            </p:cNvPr>
            <p:cNvSpPr txBox="1">
              <a:spLocks/>
            </p:cNvSpPr>
            <p:nvPr/>
          </p:nvSpPr>
          <p:spPr>
            <a:xfrm>
              <a:off x="4674591" y="5765010"/>
              <a:ext cx="110611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模态特异性</a:t>
              </a:r>
              <a:endParaRPr lang="en-US" altLang="zh-CN" sz="11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sz="11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特征提取</a:t>
              </a:r>
            </a:p>
            <a:p>
              <a:endParaRPr lang="zh-CN" altLang="en-US" sz="1100" dirty="0"/>
            </a:p>
          </p:txBody>
        </p:sp>
      </p:grpSp>
      <p:sp>
        <p:nvSpPr>
          <p:cNvPr id="128" name="箭头: 右 127">
            <a:extLst>
              <a:ext uri="{FF2B5EF4-FFF2-40B4-BE49-F238E27FC236}">
                <a16:creationId xmlns:a16="http://schemas.microsoft.com/office/drawing/2014/main" id="{DE9B8CDF-F788-46FD-8CB7-09EE827EF8AA}"/>
              </a:ext>
            </a:extLst>
          </p:cNvPr>
          <p:cNvSpPr>
            <a:spLocks/>
          </p:cNvSpPr>
          <p:nvPr/>
        </p:nvSpPr>
        <p:spPr>
          <a:xfrm>
            <a:off x="3968391" y="4812322"/>
            <a:ext cx="198521" cy="15039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EEBB5B5-D2D0-87AE-D01A-B06720315C2B}"/>
              </a:ext>
            </a:extLst>
          </p:cNvPr>
          <p:cNvGrpSpPr/>
          <p:nvPr/>
        </p:nvGrpSpPr>
        <p:grpSpPr>
          <a:xfrm>
            <a:off x="3842378" y="3157673"/>
            <a:ext cx="4680803" cy="824159"/>
            <a:chOff x="3140063" y="5753775"/>
            <a:chExt cx="4707216" cy="825548"/>
          </a:xfrm>
        </p:grpSpPr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7E0ECB24-575B-4407-9449-A715EA9E0636}"/>
                </a:ext>
              </a:extLst>
            </p:cNvPr>
            <p:cNvSpPr>
              <a:spLocks/>
            </p:cNvSpPr>
            <p:nvPr/>
          </p:nvSpPr>
          <p:spPr>
            <a:xfrm>
              <a:off x="4550769" y="5784424"/>
              <a:ext cx="756108" cy="3099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D8DFD91B-12F3-4D84-8541-39437D246394}"/>
                </a:ext>
              </a:extLst>
            </p:cNvPr>
            <p:cNvSpPr>
              <a:spLocks/>
            </p:cNvSpPr>
            <p:nvPr/>
          </p:nvSpPr>
          <p:spPr>
            <a:xfrm>
              <a:off x="3393980" y="5758090"/>
              <a:ext cx="828691" cy="35016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664AE5D2-FABF-4C73-9EDE-18963B6F5ACB}"/>
                </a:ext>
              </a:extLst>
            </p:cNvPr>
            <p:cNvSpPr txBox="1">
              <a:spLocks/>
            </p:cNvSpPr>
            <p:nvPr/>
          </p:nvSpPr>
          <p:spPr>
            <a:xfrm>
              <a:off x="3277428" y="5804708"/>
              <a:ext cx="110611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 b="1" kern="120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空间注意力</a:t>
              </a:r>
              <a:endParaRPr lang="zh-CN" altLang="zh-CN" sz="1050" dirty="0">
                <a:effectLst/>
              </a:endParaRPr>
            </a:p>
          </p:txBody>
        </p:sp>
        <p:sp>
          <p:nvSpPr>
            <p:cNvPr id="114" name="箭头: 右 113">
              <a:extLst>
                <a:ext uri="{FF2B5EF4-FFF2-40B4-BE49-F238E27FC236}">
                  <a16:creationId xmlns:a16="http://schemas.microsoft.com/office/drawing/2014/main" id="{053C8813-A5E2-4C14-B922-2866BD3BD27D}"/>
                </a:ext>
              </a:extLst>
            </p:cNvPr>
            <p:cNvSpPr>
              <a:spLocks/>
            </p:cNvSpPr>
            <p:nvPr/>
          </p:nvSpPr>
          <p:spPr>
            <a:xfrm>
              <a:off x="3140063" y="6099129"/>
              <a:ext cx="198521" cy="15039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53A4B22A-EB84-4BE1-9716-29FC4A64FA2F}"/>
                </a:ext>
              </a:extLst>
            </p:cNvPr>
            <p:cNvSpPr txBox="1">
              <a:spLocks/>
            </p:cNvSpPr>
            <p:nvPr/>
          </p:nvSpPr>
          <p:spPr>
            <a:xfrm>
              <a:off x="4523478" y="5782230"/>
              <a:ext cx="81069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空间特征</a:t>
              </a:r>
            </a:p>
          </p:txBody>
        </p:sp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737702F2-5A60-4B48-B702-4D4B5FAC4A93}"/>
                </a:ext>
              </a:extLst>
            </p:cNvPr>
            <p:cNvSpPr>
              <a:spLocks/>
            </p:cNvSpPr>
            <p:nvPr/>
          </p:nvSpPr>
          <p:spPr>
            <a:xfrm>
              <a:off x="5650533" y="5753775"/>
              <a:ext cx="868752" cy="782094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3" name="箭头: 右 122">
              <a:extLst>
                <a:ext uri="{FF2B5EF4-FFF2-40B4-BE49-F238E27FC236}">
                  <a16:creationId xmlns:a16="http://schemas.microsoft.com/office/drawing/2014/main" id="{96E3ADEA-9DA8-41C0-8764-040F55A0BCC4}"/>
                </a:ext>
              </a:extLst>
            </p:cNvPr>
            <p:cNvSpPr>
              <a:spLocks/>
            </p:cNvSpPr>
            <p:nvPr/>
          </p:nvSpPr>
          <p:spPr>
            <a:xfrm>
              <a:off x="5366297" y="6102668"/>
              <a:ext cx="198521" cy="15039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5" name="箭头: 右 124">
              <a:extLst>
                <a:ext uri="{FF2B5EF4-FFF2-40B4-BE49-F238E27FC236}">
                  <a16:creationId xmlns:a16="http://schemas.microsoft.com/office/drawing/2014/main" id="{C221BCDF-27D7-4C50-9061-5874859FEB96}"/>
                </a:ext>
              </a:extLst>
            </p:cNvPr>
            <p:cNvSpPr>
              <a:spLocks/>
            </p:cNvSpPr>
            <p:nvPr/>
          </p:nvSpPr>
          <p:spPr>
            <a:xfrm>
              <a:off x="6655623" y="6075236"/>
              <a:ext cx="198521" cy="15039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6" name="矩形: 圆角 125">
              <a:extLst>
                <a:ext uri="{FF2B5EF4-FFF2-40B4-BE49-F238E27FC236}">
                  <a16:creationId xmlns:a16="http://schemas.microsoft.com/office/drawing/2014/main" id="{A25B4261-0C27-49EA-AC61-293D55DDFFB0}"/>
                </a:ext>
              </a:extLst>
            </p:cNvPr>
            <p:cNvSpPr>
              <a:spLocks/>
            </p:cNvSpPr>
            <p:nvPr/>
          </p:nvSpPr>
          <p:spPr>
            <a:xfrm>
              <a:off x="6982068" y="5873090"/>
              <a:ext cx="749889" cy="41573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DF94D38C-AB80-4916-A27B-ECB3F11E3E0F}"/>
                </a:ext>
              </a:extLst>
            </p:cNvPr>
            <p:cNvSpPr txBox="1">
              <a:spLocks/>
            </p:cNvSpPr>
            <p:nvPr/>
          </p:nvSpPr>
          <p:spPr>
            <a:xfrm>
              <a:off x="6924740" y="5951803"/>
              <a:ext cx="9225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分类结果</a:t>
              </a:r>
            </a:p>
          </p:txBody>
        </p:sp>
        <p:sp>
          <p:nvSpPr>
            <p:cNvPr id="3" name="矩形: 圆角 111">
              <a:extLst>
                <a:ext uri="{FF2B5EF4-FFF2-40B4-BE49-F238E27FC236}">
                  <a16:creationId xmlns:a16="http://schemas.microsoft.com/office/drawing/2014/main" id="{A8641E8C-262E-63ED-D44C-231481CED581}"/>
                </a:ext>
              </a:extLst>
            </p:cNvPr>
            <p:cNvSpPr/>
            <p:nvPr/>
          </p:nvSpPr>
          <p:spPr>
            <a:xfrm>
              <a:off x="3393980" y="6223283"/>
              <a:ext cx="828691" cy="35016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68161B4-BB0C-4FF8-2180-72BA8B49134D}"/>
                </a:ext>
              </a:extLst>
            </p:cNvPr>
            <p:cNvSpPr txBox="1"/>
            <p:nvPr/>
          </p:nvSpPr>
          <p:spPr>
            <a:xfrm>
              <a:off x="3292093" y="6281953"/>
              <a:ext cx="110611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通道</a:t>
              </a:r>
              <a:r>
                <a:rPr lang="zh-CN" altLang="en-US" sz="1050" b="1" kern="120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注意力</a:t>
              </a:r>
              <a:endParaRPr lang="zh-CN" altLang="zh-CN" sz="1050" dirty="0">
                <a:effectLst/>
              </a:endParaRPr>
            </a:p>
          </p:txBody>
        </p:sp>
        <p:sp>
          <p:nvSpPr>
            <p:cNvPr id="22" name="矩形: 圆角 119">
              <a:extLst>
                <a:ext uri="{FF2B5EF4-FFF2-40B4-BE49-F238E27FC236}">
                  <a16:creationId xmlns:a16="http://schemas.microsoft.com/office/drawing/2014/main" id="{595D1688-CA79-83EB-DD2E-2B18BFF6270B}"/>
                </a:ext>
              </a:extLst>
            </p:cNvPr>
            <p:cNvSpPr/>
            <p:nvPr/>
          </p:nvSpPr>
          <p:spPr>
            <a:xfrm>
              <a:off x="4550769" y="6269366"/>
              <a:ext cx="756108" cy="3099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60E1FF5-D8B6-6B49-9BF4-FCE33ABC7FC3}"/>
                </a:ext>
              </a:extLst>
            </p:cNvPr>
            <p:cNvSpPr txBox="1"/>
            <p:nvPr/>
          </p:nvSpPr>
          <p:spPr>
            <a:xfrm>
              <a:off x="4542935" y="6281953"/>
              <a:ext cx="81069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b="1" dirty="0">
                  <a:latin typeface="宋体" panose="02010600030101010101" pitchFamily="2" charset="-122"/>
                  <a:ea typeface="宋体" panose="02010600030101010101" pitchFamily="2" charset="-122"/>
                </a:rPr>
                <a:t>通道特征</a:t>
              </a: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89F5F36A-E9CA-DBAF-949E-0528465D7CF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8087" y="5863748"/>
              <a:ext cx="756108" cy="15131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45D06D06-6621-BF5A-8E06-BD4C22E6C049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4427" y="6273747"/>
              <a:ext cx="868752" cy="14615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AFE0E61A-AD8E-A21F-C29D-2CD9D1C8AB95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61973" y="6080959"/>
              <a:ext cx="245872" cy="152400"/>
            </a:xfrm>
            <a:prstGeom prst="rect">
              <a:avLst/>
            </a:prstGeom>
          </p:spPr>
        </p:pic>
        <p:sp>
          <p:nvSpPr>
            <p:cNvPr id="33" name="箭头: 右 110">
              <a:extLst>
                <a:ext uri="{FF2B5EF4-FFF2-40B4-BE49-F238E27FC236}">
                  <a16:creationId xmlns:a16="http://schemas.microsoft.com/office/drawing/2014/main" id="{98CF704D-07DA-DA86-1253-130403EC2D4F}"/>
                </a:ext>
              </a:extLst>
            </p:cNvPr>
            <p:cNvSpPr>
              <a:spLocks/>
            </p:cNvSpPr>
            <p:nvPr/>
          </p:nvSpPr>
          <p:spPr>
            <a:xfrm>
              <a:off x="4318174" y="6102223"/>
              <a:ext cx="198521" cy="15039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93FCCCEC-4515-516A-9F95-39D57E924471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5423"/>
          <a:stretch/>
        </p:blipFill>
        <p:spPr>
          <a:xfrm rot="10800000">
            <a:off x="3358689" y="3601093"/>
            <a:ext cx="404352" cy="27721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FE679F73-4BDA-4044-E3AE-5911C26C0D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3154" y="3188339"/>
            <a:ext cx="389887" cy="32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2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3D4F9AC-DD34-47DC-8669-D9408AA30416}"/>
              </a:ext>
            </a:extLst>
          </p:cNvPr>
          <p:cNvGrpSpPr/>
          <p:nvPr/>
        </p:nvGrpSpPr>
        <p:grpSpPr>
          <a:xfrm>
            <a:off x="111639" y="-69850"/>
            <a:ext cx="12196020" cy="6820663"/>
            <a:chOff x="111639" y="0"/>
            <a:chExt cx="12196020" cy="68206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B95BC71-A32C-49C1-96D7-A36642E7C5FF}"/>
                </a:ext>
              </a:extLst>
            </p:cNvPr>
            <p:cNvSpPr/>
            <p:nvPr/>
          </p:nvSpPr>
          <p:spPr>
            <a:xfrm>
              <a:off x="2104353" y="906428"/>
              <a:ext cx="1325880" cy="23957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AFD1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1" name="组合 280">
              <a:extLst>
                <a:ext uri="{FF2B5EF4-FFF2-40B4-BE49-F238E27FC236}">
                  <a16:creationId xmlns:a16="http://schemas.microsoft.com/office/drawing/2014/main" id="{FCB09F30-81E7-49BD-A284-5F07402D9E3E}"/>
                </a:ext>
              </a:extLst>
            </p:cNvPr>
            <p:cNvGrpSpPr/>
            <p:nvPr/>
          </p:nvGrpSpPr>
          <p:grpSpPr>
            <a:xfrm>
              <a:off x="111639" y="0"/>
              <a:ext cx="12196020" cy="6820663"/>
              <a:chOff x="158361" y="0"/>
              <a:chExt cx="12196020" cy="6820663"/>
            </a:xfrm>
          </p:grpSpPr>
          <p:sp>
            <p:nvSpPr>
              <p:cNvPr id="279" name="矩形: 圆角 278">
                <a:extLst>
                  <a:ext uri="{FF2B5EF4-FFF2-40B4-BE49-F238E27FC236}">
                    <a16:creationId xmlns:a16="http://schemas.microsoft.com/office/drawing/2014/main" id="{55E04FC6-85F4-44D0-9291-1CFC38F8E2DE}"/>
                  </a:ext>
                </a:extLst>
              </p:cNvPr>
              <p:cNvSpPr/>
              <p:nvPr/>
            </p:nvSpPr>
            <p:spPr>
              <a:xfrm>
                <a:off x="6618386" y="4952177"/>
                <a:ext cx="5501096" cy="1868486"/>
              </a:xfrm>
              <a:prstGeom prst="roundRect">
                <a:avLst/>
              </a:prstGeom>
              <a:noFill/>
              <a:ln w="28575">
                <a:solidFill>
                  <a:srgbClr val="A71717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矩形: 圆角 254">
                <a:extLst>
                  <a:ext uri="{FF2B5EF4-FFF2-40B4-BE49-F238E27FC236}">
                    <a16:creationId xmlns:a16="http://schemas.microsoft.com/office/drawing/2014/main" id="{3BC35EDC-2BB5-4634-8186-FA20C270EBAB}"/>
                  </a:ext>
                </a:extLst>
              </p:cNvPr>
              <p:cNvSpPr/>
              <p:nvPr/>
            </p:nvSpPr>
            <p:spPr>
              <a:xfrm>
                <a:off x="525613" y="4038209"/>
                <a:ext cx="2623091" cy="2639780"/>
              </a:xfrm>
              <a:prstGeom prst="round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矩形: 圆角 232">
                <a:extLst>
                  <a:ext uri="{FF2B5EF4-FFF2-40B4-BE49-F238E27FC236}">
                    <a16:creationId xmlns:a16="http://schemas.microsoft.com/office/drawing/2014/main" id="{0BAD1B96-FCC3-4E8C-A2BE-2295FF31D9B6}"/>
                  </a:ext>
                </a:extLst>
              </p:cNvPr>
              <p:cNvSpPr/>
              <p:nvPr/>
            </p:nvSpPr>
            <p:spPr>
              <a:xfrm>
                <a:off x="158361" y="3853827"/>
                <a:ext cx="6175023" cy="2951006"/>
              </a:xfrm>
              <a:prstGeom prst="roundRect">
                <a:avLst/>
              </a:prstGeom>
              <a:noFill/>
              <a:ln w="28575">
                <a:solidFill>
                  <a:srgbClr val="AE99D7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矩形: 圆角 209">
                <a:extLst>
                  <a:ext uri="{FF2B5EF4-FFF2-40B4-BE49-F238E27FC236}">
                    <a16:creationId xmlns:a16="http://schemas.microsoft.com/office/drawing/2014/main" id="{C7ABFA93-FAB4-4613-8561-10AF43D6F586}"/>
                  </a:ext>
                </a:extLst>
              </p:cNvPr>
              <p:cNvSpPr/>
              <p:nvPr/>
            </p:nvSpPr>
            <p:spPr>
              <a:xfrm>
                <a:off x="6625987" y="2602379"/>
                <a:ext cx="5501096" cy="2296681"/>
              </a:xfrm>
              <a:prstGeom prst="roundRect">
                <a:avLst/>
              </a:prstGeom>
              <a:noFill/>
              <a:ln w="28575"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矩形: 圆角 182">
                <a:extLst>
                  <a:ext uri="{FF2B5EF4-FFF2-40B4-BE49-F238E27FC236}">
                    <a16:creationId xmlns:a16="http://schemas.microsoft.com/office/drawing/2014/main" id="{478227B1-4124-4F79-AC31-C24E35074B23}"/>
                  </a:ext>
                </a:extLst>
              </p:cNvPr>
              <p:cNvSpPr/>
              <p:nvPr/>
            </p:nvSpPr>
            <p:spPr>
              <a:xfrm>
                <a:off x="6605260" y="0"/>
                <a:ext cx="5486024" cy="2562421"/>
              </a:xfrm>
              <a:prstGeom prst="roundRect">
                <a:avLst/>
              </a:prstGeom>
              <a:noFill/>
              <a:ln w="28575">
                <a:solidFill>
                  <a:srgbClr val="90B2D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80FA5AB1-D671-4A9B-B159-F45E0B1E07E1}"/>
                  </a:ext>
                </a:extLst>
              </p:cNvPr>
              <p:cNvGrpSpPr/>
              <p:nvPr/>
            </p:nvGrpSpPr>
            <p:grpSpPr>
              <a:xfrm>
                <a:off x="177485" y="6002"/>
                <a:ext cx="6196534" cy="3750943"/>
                <a:chOff x="177486" y="70010"/>
                <a:chExt cx="8897131" cy="5670579"/>
              </a:xfrm>
            </p:grpSpPr>
            <p:sp>
              <p:nvSpPr>
                <p:cNvPr id="149" name="矩形: 圆角 148">
                  <a:extLst>
                    <a:ext uri="{FF2B5EF4-FFF2-40B4-BE49-F238E27FC236}">
                      <a16:creationId xmlns:a16="http://schemas.microsoft.com/office/drawing/2014/main" id="{03D99FD1-B347-44F2-9E8E-B0EBB1881035}"/>
                    </a:ext>
                  </a:extLst>
                </p:cNvPr>
                <p:cNvSpPr/>
                <p:nvPr/>
              </p:nvSpPr>
              <p:spPr>
                <a:xfrm>
                  <a:off x="177486" y="70010"/>
                  <a:ext cx="8851392" cy="5670579"/>
                </a:xfrm>
                <a:prstGeom prst="roundRect">
                  <a:avLst/>
                </a:prstGeom>
                <a:noFill/>
                <a:ln w="28575">
                  <a:solidFill>
                    <a:srgbClr val="AFD1A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矩形: 圆角 39">
                  <a:extLst>
                    <a:ext uri="{FF2B5EF4-FFF2-40B4-BE49-F238E27FC236}">
                      <a16:creationId xmlns:a16="http://schemas.microsoft.com/office/drawing/2014/main" id="{72543051-4EEB-4794-BCCA-8C3EB4FCE3B4}"/>
                    </a:ext>
                  </a:extLst>
                </p:cNvPr>
                <p:cNvSpPr/>
                <p:nvPr/>
              </p:nvSpPr>
              <p:spPr>
                <a:xfrm>
                  <a:off x="1349085" y="1583070"/>
                  <a:ext cx="1190321" cy="4014216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0C2431BC-540A-44A9-979E-EE116CBC1617}"/>
                    </a:ext>
                  </a:extLst>
                </p:cNvPr>
                <p:cNvSpPr txBox="1"/>
                <p:nvPr/>
              </p:nvSpPr>
              <p:spPr>
                <a:xfrm>
                  <a:off x="544427" y="600947"/>
                  <a:ext cx="4044028" cy="418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 b="1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扩散模型数据集构建</a:t>
                  </a:r>
                </a:p>
              </p:txBody>
            </p:sp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98997D5E-D7C8-45A4-9DF5-51B330125228}"/>
                    </a:ext>
                  </a:extLst>
                </p:cNvPr>
                <p:cNvGrpSpPr/>
                <p:nvPr/>
              </p:nvGrpSpPr>
              <p:grpSpPr>
                <a:xfrm>
                  <a:off x="1421371" y="2295081"/>
                  <a:ext cx="1095226" cy="1072643"/>
                  <a:chOff x="1494415" y="2065323"/>
                  <a:chExt cx="1095226" cy="1072643"/>
                </a:xfrm>
              </p:grpSpPr>
              <p:pic>
                <p:nvPicPr>
                  <p:cNvPr id="14" name="图片 13">
                    <a:extLst>
                      <a:ext uri="{FF2B5EF4-FFF2-40B4-BE49-F238E27FC236}">
                        <a16:creationId xmlns:a16="http://schemas.microsoft.com/office/drawing/2014/main" id="{51EC4C99-F52D-4D0E-A5CF-E9449E6AFBAA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2"/>
                  <a:srcRect b="5423"/>
                  <a:stretch/>
                </p:blipFill>
                <p:spPr>
                  <a:xfrm rot="10800000">
                    <a:off x="1568427" y="2065323"/>
                    <a:ext cx="916045" cy="710331"/>
                  </a:xfrm>
                  <a:prstGeom prst="rect">
                    <a:avLst/>
                  </a:prstGeom>
                </p:spPr>
              </p:pic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BC924D73-68B0-45CC-858E-D23B81F5AD64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415" y="2742471"/>
                    <a:ext cx="1095226" cy="3954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zh-CN"/>
                    </a:defPPr>
                    <a:lvl1pPr>
                      <a:defRPr b="1"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</a:lstStyle>
                  <a:p>
                    <a:r>
                      <a:rPr lang="zh-CN" altLang="en-US" sz="1100" b="0" dirty="0"/>
                      <a:t>公开数据</a:t>
                    </a: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1555FDFA-32A5-4AE1-859F-80809A53111A}"/>
                    </a:ext>
                  </a:extLst>
                </p:cNvPr>
                <p:cNvGrpSpPr/>
                <p:nvPr/>
              </p:nvGrpSpPr>
              <p:grpSpPr>
                <a:xfrm>
                  <a:off x="1442987" y="3995145"/>
                  <a:ext cx="1095227" cy="1121523"/>
                  <a:chOff x="1516031" y="5073199"/>
                  <a:chExt cx="1095227" cy="1121523"/>
                </a:xfrm>
              </p:grpSpPr>
              <p:pic>
                <p:nvPicPr>
                  <p:cNvPr id="20" name="图片 19">
                    <a:extLst>
                      <a:ext uri="{FF2B5EF4-FFF2-40B4-BE49-F238E27FC236}">
                        <a16:creationId xmlns:a16="http://schemas.microsoft.com/office/drawing/2014/main" id="{F9BBA8E2-B411-4086-83C6-5582EAAF27B7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33" t="8406" r="8209" b="5743"/>
                  <a:stretch/>
                </p:blipFill>
                <p:spPr>
                  <a:xfrm rot="16200000">
                    <a:off x="1650544" y="4991083"/>
                    <a:ext cx="753414" cy="917646"/>
                  </a:xfrm>
                  <a:prstGeom prst="rect">
                    <a:avLst/>
                  </a:prstGeom>
                </p:spPr>
              </p:pic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F5C02E5E-4459-4523-8F66-C7B96C34C790}"/>
                      </a:ext>
                    </a:extLst>
                  </p:cNvPr>
                  <p:cNvSpPr txBox="1"/>
                  <p:nvPr/>
                </p:nvSpPr>
                <p:spPr>
                  <a:xfrm>
                    <a:off x="1516031" y="5799227"/>
                    <a:ext cx="1095227" cy="3954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zh-CN"/>
                    </a:defPPr>
                    <a:lvl1pPr>
                      <a:defRPr sz="1100" b="0"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</a:lstStyle>
                  <a:p>
                    <a:r>
                      <a:rPr lang="zh-CN" altLang="en-US" dirty="0"/>
                      <a:t>临床数据</a:t>
                    </a:r>
                  </a:p>
                </p:txBody>
              </p:sp>
            </p:grpSp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233DB20E-0170-45EA-873A-1FF64FF986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009" y="2602371"/>
                  <a:ext cx="374405" cy="374406"/>
                </a:xfrm>
                <a:prstGeom prst="rect">
                  <a:avLst/>
                </a:prstGeom>
              </p:spPr>
            </p:pic>
            <p:sp>
              <p:nvSpPr>
                <p:cNvPr id="32" name="箭头: 右 31">
                  <a:extLst>
                    <a:ext uri="{FF2B5EF4-FFF2-40B4-BE49-F238E27FC236}">
                      <a16:creationId xmlns:a16="http://schemas.microsoft.com/office/drawing/2014/main" id="{F8157FD1-54A1-488D-A67E-7E5E287F70C5}"/>
                    </a:ext>
                  </a:extLst>
                </p:cNvPr>
                <p:cNvSpPr/>
                <p:nvPr/>
              </p:nvSpPr>
              <p:spPr>
                <a:xfrm>
                  <a:off x="901293" y="2661806"/>
                  <a:ext cx="274320" cy="255534"/>
                </a:xfrm>
                <a:prstGeom prst="rightArrow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7" name="图片 36">
                  <a:extLst>
                    <a:ext uri="{FF2B5EF4-FFF2-40B4-BE49-F238E27FC236}">
                      <a16:creationId xmlns:a16="http://schemas.microsoft.com/office/drawing/2014/main" id="{F1F777D4-5175-4319-B145-CE3AEF647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009" y="4097315"/>
                  <a:ext cx="441105" cy="441105"/>
                </a:xfrm>
                <a:prstGeom prst="rect">
                  <a:avLst/>
                </a:prstGeom>
              </p:spPr>
            </p:pic>
            <p:sp>
              <p:nvSpPr>
                <p:cNvPr id="38" name="箭头: 右 37">
                  <a:extLst>
                    <a:ext uri="{FF2B5EF4-FFF2-40B4-BE49-F238E27FC236}">
                      <a16:creationId xmlns:a16="http://schemas.microsoft.com/office/drawing/2014/main" id="{43383DE8-F923-43B6-9DB2-AB49702F2F8A}"/>
                    </a:ext>
                  </a:extLst>
                </p:cNvPr>
                <p:cNvSpPr/>
                <p:nvPr/>
              </p:nvSpPr>
              <p:spPr>
                <a:xfrm>
                  <a:off x="901293" y="4220228"/>
                  <a:ext cx="274320" cy="255534"/>
                </a:xfrm>
                <a:prstGeom prst="rightArrow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箭头: 右 38">
                  <a:extLst>
                    <a:ext uri="{FF2B5EF4-FFF2-40B4-BE49-F238E27FC236}">
                      <a16:creationId xmlns:a16="http://schemas.microsoft.com/office/drawing/2014/main" id="{3873C28B-F636-4464-A2DC-2E89B2A5272D}"/>
                    </a:ext>
                  </a:extLst>
                </p:cNvPr>
                <p:cNvSpPr/>
                <p:nvPr/>
              </p:nvSpPr>
              <p:spPr>
                <a:xfrm>
                  <a:off x="2772814" y="3260994"/>
                  <a:ext cx="384048" cy="329184"/>
                </a:xfrm>
                <a:prstGeom prst="rightArrow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5" name="组合 44">
                  <a:extLst>
                    <a:ext uri="{FF2B5EF4-FFF2-40B4-BE49-F238E27FC236}">
                      <a16:creationId xmlns:a16="http://schemas.microsoft.com/office/drawing/2014/main" id="{DCC169CE-8173-4EEE-BC04-0558D5C8D02C}"/>
                    </a:ext>
                  </a:extLst>
                </p:cNvPr>
                <p:cNvGrpSpPr/>
                <p:nvPr/>
              </p:nvGrpSpPr>
              <p:grpSpPr>
                <a:xfrm>
                  <a:off x="3215261" y="2383370"/>
                  <a:ext cx="1545336" cy="564129"/>
                  <a:chOff x="3474794" y="2108335"/>
                  <a:chExt cx="1545336" cy="564129"/>
                </a:xfrm>
              </p:grpSpPr>
              <p:sp>
                <p:nvSpPr>
                  <p:cNvPr id="43" name="流程图: 磁盘 42">
                    <a:extLst>
                      <a:ext uri="{FF2B5EF4-FFF2-40B4-BE49-F238E27FC236}">
                        <a16:creationId xmlns:a16="http://schemas.microsoft.com/office/drawing/2014/main" id="{8C3600AB-68FE-4BF8-89F9-074ADF459586}"/>
                      </a:ext>
                    </a:extLst>
                  </p:cNvPr>
                  <p:cNvSpPr/>
                  <p:nvPr/>
                </p:nvSpPr>
                <p:spPr>
                  <a:xfrm>
                    <a:off x="3489800" y="2108335"/>
                    <a:ext cx="1371598" cy="556144"/>
                  </a:xfrm>
                  <a:prstGeom prst="flowChartMagneticDisk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B855A4B1-5378-4D15-B8F4-8A49405ACEA4}"/>
                      </a:ext>
                    </a:extLst>
                  </p:cNvPr>
                  <p:cNvSpPr txBox="1"/>
                  <p:nvPr/>
                </p:nvSpPr>
                <p:spPr>
                  <a:xfrm>
                    <a:off x="3474794" y="2276969"/>
                    <a:ext cx="1545336" cy="3954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1100" dirty="0"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公开数据训练</a:t>
                    </a:r>
                  </a:p>
                </p:txBody>
              </p:sp>
            </p:grpSp>
            <p:pic>
              <p:nvPicPr>
                <p:cNvPr id="52" name="图片 51">
                  <a:extLst>
                    <a:ext uri="{FF2B5EF4-FFF2-40B4-BE49-F238E27FC236}">
                      <a16:creationId xmlns:a16="http://schemas.microsoft.com/office/drawing/2014/main" id="{4CF371B0-5354-45C3-AF20-2F148A9CA4B2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2"/>
                <a:srcRect b="5423"/>
                <a:stretch/>
              </p:blipFill>
              <p:spPr>
                <a:xfrm rot="10800000">
                  <a:off x="6126518" y="310825"/>
                  <a:ext cx="940552" cy="724810"/>
                </a:xfrm>
                <a:prstGeom prst="rect">
                  <a:avLst/>
                </a:prstGeom>
              </p:spPr>
            </p:pic>
            <p:pic>
              <p:nvPicPr>
                <p:cNvPr id="55" name="图片 54">
                  <a:extLst>
                    <a:ext uri="{FF2B5EF4-FFF2-40B4-BE49-F238E27FC236}">
                      <a16:creationId xmlns:a16="http://schemas.microsoft.com/office/drawing/2014/main" id="{A9F17E21-F99F-43E4-88FE-DF06776C694B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2"/>
                <a:srcRect b="5423"/>
                <a:stretch/>
              </p:blipFill>
              <p:spPr>
                <a:xfrm rot="10800000">
                  <a:off x="6248395" y="398992"/>
                  <a:ext cx="916045" cy="710331"/>
                </a:xfrm>
                <a:prstGeom prst="rect">
                  <a:avLst/>
                </a:prstGeom>
              </p:spPr>
            </p:pic>
            <p:pic>
              <p:nvPicPr>
                <p:cNvPr id="58" name="图片 57">
                  <a:extLst>
                    <a:ext uri="{FF2B5EF4-FFF2-40B4-BE49-F238E27FC236}">
                      <a16:creationId xmlns:a16="http://schemas.microsoft.com/office/drawing/2014/main" id="{F54E53A3-C776-4506-B9B9-1C3C8394D8C8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2"/>
                <a:srcRect b="5423"/>
                <a:stretch/>
              </p:blipFill>
              <p:spPr>
                <a:xfrm rot="10800000">
                  <a:off x="6452892" y="485885"/>
                  <a:ext cx="916045" cy="710331"/>
                </a:xfrm>
                <a:prstGeom prst="rect">
                  <a:avLst/>
                </a:prstGeom>
              </p:spPr>
            </p:pic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A14BBCD2-D560-4A34-8110-8F13A96AEEBC}"/>
                    </a:ext>
                  </a:extLst>
                </p:cNvPr>
                <p:cNvSpPr txBox="1"/>
                <p:nvPr/>
              </p:nvSpPr>
              <p:spPr>
                <a:xfrm>
                  <a:off x="7533431" y="1713528"/>
                  <a:ext cx="1317057" cy="3954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100" b="0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r>
                    <a:rPr lang="zh-CN" altLang="en-US" dirty="0"/>
                    <a:t>生成数据集</a:t>
                  </a:r>
                </a:p>
              </p:txBody>
            </p:sp>
            <p:pic>
              <p:nvPicPr>
                <p:cNvPr id="63" name="图片 62">
                  <a:extLst>
                    <a:ext uri="{FF2B5EF4-FFF2-40B4-BE49-F238E27FC236}">
                      <a16:creationId xmlns:a16="http://schemas.microsoft.com/office/drawing/2014/main" id="{8095C813-ECE7-4325-9B4E-8819B00924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209300" y="1238327"/>
                  <a:ext cx="753413" cy="950400"/>
                </a:xfrm>
                <a:prstGeom prst="rect">
                  <a:avLst/>
                </a:prstGeom>
              </p:spPr>
            </p:pic>
            <p:pic>
              <p:nvPicPr>
                <p:cNvPr id="65" name="图片 64">
                  <a:extLst>
                    <a:ext uri="{FF2B5EF4-FFF2-40B4-BE49-F238E27FC236}">
                      <a16:creationId xmlns:a16="http://schemas.microsoft.com/office/drawing/2014/main" id="{A1BBC2A0-010B-4D88-9359-FC5EB8BED07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353416" y="1298627"/>
                  <a:ext cx="753413" cy="950400"/>
                </a:xfrm>
                <a:prstGeom prst="rect">
                  <a:avLst/>
                </a:prstGeom>
              </p:spPr>
            </p:pic>
            <p:pic>
              <p:nvPicPr>
                <p:cNvPr id="66" name="图片 65">
                  <a:extLst>
                    <a:ext uri="{FF2B5EF4-FFF2-40B4-BE49-F238E27FC236}">
                      <a16:creationId xmlns:a16="http://schemas.microsoft.com/office/drawing/2014/main" id="{CDCD4F77-4EF2-4728-A37A-0BEBDBB7025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535259" y="1374349"/>
                  <a:ext cx="753413" cy="950400"/>
                </a:xfrm>
                <a:prstGeom prst="rect">
                  <a:avLst/>
                </a:prstGeom>
              </p:spPr>
            </p:pic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2B712034-B7F1-442C-A39B-F91A122F47C8}"/>
                    </a:ext>
                  </a:extLst>
                </p:cNvPr>
                <p:cNvSpPr txBox="1"/>
                <p:nvPr/>
              </p:nvSpPr>
              <p:spPr>
                <a:xfrm>
                  <a:off x="7503711" y="555938"/>
                  <a:ext cx="1570906" cy="3954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100" b="0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r>
                    <a:rPr lang="zh-CN" altLang="en-US" dirty="0"/>
                    <a:t>临床数据集</a:t>
                  </a:r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  <p:pic>
              <p:nvPicPr>
                <p:cNvPr id="69" name="图片 68">
                  <a:extLst>
                    <a:ext uri="{FF2B5EF4-FFF2-40B4-BE49-F238E27FC236}">
                      <a16:creationId xmlns:a16="http://schemas.microsoft.com/office/drawing/2014/main" id="{EE3F065B-E37B-45B9-88A3-37F97E369C0C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2"/>
                <a:srcRect b="5423"/>
                <a:stretch/>
              </p:blipFill>
              <p:spPr>
                <a:xfrm rot="10800000">
                  <a:off x="6113007" y="2471487"/>
                  <a:ext cx="916045" cy="710331"/>
                </a:xfrm>
                <a:prstGeom prst="rect">
                  <a:avLst/>
                </a:prstGeom>
              </p:spPr>
            </p:pic>
            <p:pic>
              <p:nvPicPr>
                <p:cNvPr id="70" name="图片 69">
                  <a:extLst>
                    <a:ext uri="{FF2B5EF4-FFF2-40B4-BE49-F238E27FC236}">
                      <a16:creationId xmlns:a16="http://schemas.microsoft.com/office/drawing/2014/main" id="{17AC0F11-DD63-4A4B-BBFF-C75585A2DA4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392545" y="2451378"/>
                  <a:ext cx="753413" cy="950400"/>
                </a:xfrm>
                <a:prstGeom prst="rect">
                  <a:avLst/>
                </a:prstGeom>
              </p:spPr>
            </p:pic>
            <p:pic>
              <p:nvPicPr>
                <p:cNvPr id="71" name="图片 70">
                  <a:extLst>
                    <a:ext uri="{FF2B5EF4-FFF2-40B4-BE49-F238E27FC236}">
                      <a16:creationId xmlns:a16="http://schemas.microsoft.com/office/drawing/2014/main" id="{6F3C42F7-35CD-49C9-A8F0-946130E325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61842" y="2638903"/>
                  <a:ext cx="914400" cy="714375"/>
                </a:xfrm>
                <a:prstGeom prst="rect">
                  <a:avLst/>
                </a:prstGeom>
              </p:spPr>
            </p:pic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A5ED9415-EF83-4B2C-BCAC-CA5A750AFAB6}"/>
                    </a:ext>
                  </a:extLst>
                </p:cNvPr>
                <p:cNvSpPr txBox="1"/>
                <p:nvPr/>
              </p:nvSpPr>
              <p:spPr>
                <a:xfrm>
                  <a:off x="7543511" y="2826653"/>
                  <a:ext cx="1303326" cy="3954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100" b="0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r>
                    <a:rPr lang="zh-CN" altLang="en-US" dirty="0"/>
                    <a:t>混合数据集</a:t>
                  </a:r>
                </a:p>
              </p:txBody>
            </p:sp>
            <p:sp>
              <p:nvSpPr>
                <p:cNvPr id="88" name="左大括号 87">
                  <a:extLst>
                    <a:ext uri="{FF2B5EF4-FFF2-40B4-BE49-F238E27FC236}">
                      <a16:creationId xmlns:a16="http://schemas.microsoft.com/office/drawing/2014/main" id="{9F1CD323-158B-4EE2-9906-CEBB36965DD4}"/>
                    </a:ext>
                  </a:extLst>
                </p:cNvPr>
                <p:cNvSpPr/>
                <p:nvPr/>
              </p:nvSpPr>
              <p:spPr>
                <a:xfrm>
                  <a:off x="5615084" y="493505"/>
                  <a:ext cx="301205" cy="2790033"/>
                </a:xfrm>
                <a:prstGeom prst="leftBrace">
                  <a:avLst>
                    <a:gd name="adj1" fmla="val 8333"/>
                    <a:gd name="adj2" fmla="val 49727"/>
                  </a:avLst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39A192D9-32AC-432C-A255-1DE07D8002F5}"/>
                    </a:ext>
                  </a:extLst>
                </p:cNvPr>
                <p:cNvSpPr txBox="1"/>
                <p:nvPr/>
              </p:nvSpPr>
              <p:spPr>
                <a:xfrm>
                  <a:off x="5248143" y="1380910"/>
                  <a:ext cx="508200" cy="1386252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lang="zh-CN" altLang="en-US" sz="1100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训练数据集</a:t>
                  </a:r>
                  <a:endPara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EF608994-5DF7-4959-8F62-0F9BF5D37C18}"/>
                    </a:ext>
                  </a:extLst>
                </p:cNvPr>
                <p:cNvSpPr txBox="1"/>
                <p:nvPr/>
              </p:nvSpPr>
              <p:spPr>
                <a:xfrm>
                  <a:off x="5266920" y="4241221"/>
                  <a:ext cx="508200" cy="1386252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lang="zh-CN" altLang="en-US" sz="1100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测试数据集</a:t>
                  </a:r>
                </a:p>
              </p:txBody>
            </p:sp>
            <p:pic>
              <p:nvPicPr>
                <p:cNvPr id="142" name="图片 141">
                  <a:extLst>
                    <a:ext uri="{FF2B5EF4-FFF2-40B4-BE49-F238E27FC236}">
                      <a16:creationId xmlns:a16="http://schemas.microsoft.com/office/drawing/2014/main" id="{2A31A84C-F792-4C6F-84C9-8A64E4F90AEB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33" t="8406" r="8209" b="5743"/>
                <a:stretch/>
              </p:blipFill>
              <p:spPr>
                <a:xfrm rot="16200000">
                  <a:off x="6214625" y="4295747"/>
                  <a:ext cx="753413" cy="917645"/>
                </a:xfrm>
                <a:prstGeom prst="rect">
                  <a:avLst/>
                </a:prstGeom>
              </p:spPr>
            </p:pic>
            <p:pic>
              <p:nvPicPr>
                <p:cNvPr id="144" name="图片 143">
                  <a:extLst>
                    <a:ext uri="{FF2B5EF4-FFF2-40B4-BE49-F238E27FC236}">
                      <a16:creationId xmlns:a16="http://schemas.microsoft.com/office/drawing/2014/main" id="{78F6CCC3-3621-44D8-80F3-7AAE1ACDE14D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33" t="8406" r="8209" b="5743"/>
                <a:stretch/>
              </p:blipFill>
              <p:spPr>
                <a:xfrm rot="16200000">
                  <a:off x="6364917" y="4356046"/>
                  <a:ext cx="753413" cy="917645"/>
                </a:xfrm>
                <a:prstGeom prst="rect">
                  <a:avLst/>
                </a:prstGeom>
              </p:spPr>
            </p:pic>
            <p:pic>
              <p:nvPicPr>
                <p:cNvPr id="145" name="图片 144">
                  <a:extLst>
                    <a:ext uri="{FF2B5EF4-FFF2-40B4-BE49-F238E27FC236}">
                      <a16:creationId xmlns:a16="http://schemas.microsoft.com/office/drawing/2014/main" id="{EA1CE64C-6D3D-428F-9B19-135F15B840B0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33" t="8406" r="8209" b="5743"/>
                <a:stretch/>
              </p:blipFill>
              <p:spPr>
                <a:xfrm rot="16200000">
                  <a:off x="6580918" y="4430462"/>
                  <a:ext cx="753413" cy="917645"/>
                </a:xfrm>
                <a:prstGeom prst="rect">
                  <a:avLst/>
                </a:prstGeom>
              </p:spPr>
            </p:pic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BA957DB5-AC36-4D11-B69A-5E50F16C0CC7}"/>
                    </a:ext>
                  </a:extLst>
                </p:cNvPr>
                <p:cNvSpPr txBox="1"/>
                <p:nvPr/>
              </p:nvSpPr>
              <p:spPr>
                <a:xfrm>
                  <a:off x="7502055" y="4749973"/>
                  <a:ext cx="1399747" cy="3954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100" b="0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r>
                    <a:rPr lang="zh-CN" altLang="en-US" dirty="0"/>
                    <a:t>临床数据集</a:t>
                  </a:r>
                  <a:r>
                    <a:rPr lang="en-US" altLang="zh-CN" dirty="0"/>
                    <a:t>2</a:t>
                  </a:r>
                  <a:endParaRPr lang="zh-CN" altLang="en-US" dirty="0"/>
                </a:p>
              </p:txBody>
            </p:sp>
            <p:sp>
              <p:nvSpPr>
                <p:cNvPr id="150" name="箭头: 右 149">
                  <a:extLst>
                    <a:ext uri="{FF2B5EF4-FFF2-40B4-BE49-F238E27FC236}">
                      <a16:creationId xmlns:a16="http://schemas.microsoft.com/office/drawing/2014/main" id="{5D6CEB71-A8B1-4365-8090-04293FD589E7}"/>
                    </a:ext>
                  </a:extLst>
                </p:cNvPr>
                <p:cNvSpPr/>
                <p:nvPr/>
              </p:nvSpPr>
              <p:spPr>
                <a:xfrm>
                  <a:off x="4728053" y="3281036"/>
                  <a:ext cx="384048" cy="329184"/>
                </a:xfrm>
                <a:prstGeom prst="rightArrow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4" name="左大括号 153">
                  <a:extLst>
                    <a:ext uri="{FF2B5EF4-FFF2-40B4-BE49-F238E27FC236}">
                      <a16:creationId xmlns:a16="http://schemas.microsoft.com/office/drawing/2014/main" id="{4C52A067-A5C0-4030-A0DC-303894EC6239}"/>
                    </a:ext>
                  </a:extLst>
                </p:cNvPr>
                <p:cNvSpPr/>
                <p:nvPr/>
              </p:nvSpPr>
              <p:spPr>
                <a:xfrm>
                  <a:off x="5274608" y="2302730"/>
                  <a:ext cx="119260" cy="2370423"/>
                </a:xfrm>
                <a:prstGeom prst="leftBrac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6" name="直接箭头连接符 155">
                  <a:extLst>
                    <a:ext uri="{FF2B5EF4-FFF2-40B4-BE49-F238E27FC236}">
                      <a16:creationId xmlns:a16="http://schemas.microsoft.com/office/drawing/2014/main" id="{675837B8-8F6D-44F2-9A0F-41C810A128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95485" y="4684515"/>
                  <a:ext cx="376133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箭头: 右 158">
                <a:extLst>
                  <a:ext uri="{FF2B5EF4-FFF2-40B4-BE49-F238E27FC236}">
                    <a16:creationId xmlns:a16="http://schemas.microsoft.com/office/drawing/2014/main" id="{EE043007-841D-4545-B9DA-9D426ACBDB89}"/>
                  </a:ext>
                </a:extLst>
              </p:cNvPr>
              <p:cNvSpPr/>
              <p:nvPr/>
            </p:nvSpPr>
            <p:spPr>
              <a:xfrm>
                <a:off x="6302562" y="389334"/>
                <a:ext cx="387339" cy="122431"/>
              </a:xfrm>
              <a:prstGeom prst="rightArrow">
                <a:avLst/>
              </a:prstGeom>
              <a:gradFill flip="none" rotWithShape="1">
                <a:gsLst>
                  <a:gs pos="0">
                    <a:srgbClr val="AFD1A0"/>
                  </a:gs>
                  <a:gs pos="100000">
                    <a:schemeClr val="accent5">
                      <a:lumMod val="40000"/>
                      <a:lumOff val="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箭头: 右 159">
                <a:extLst>
                  <a:ext uri="{FF2B5EF4-FFF2-40B4-BE49-F238E27FC236}">
                    <a16:creationId xmlns:a16="http://schemas.microsoft.com/office/drawing/2014/main" id="{FF9AB0F0-D413-4F48-9840-1714121953EB}"/>
                  </a:ext>
                </a:extLst>
              </p:cNvPr>
              <p:cNvSpPr/>
              <p:nvPr/>
            </p:nvSpPr>
            <p:spPr>
              <a:xfrm>
                <a:off x="6282739" y="1889438"/>
                <a:ext cx="387339" cy="122431"/>
              </a:xfrm>
              <a:prstGeom prst="rightArrow">
                <a:avLst/>
              </a:prstGeom>
              <a:gradFill flip="none" rotWithShape="1">
                <a:gsLst>
                  <a:gs pos="0">
                    <a:srgbClr val="AFD1A0"/>
                  </a:gs>
                  <a:gs pos="100000">
                    <a:schemeClr val="accent5">
                      <a:lumMod val="40000"/>
                      <a:lumOff val="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箭头: 右 160">
                <a:extLst>
                  <a:ext uri="{FF2B5EF4-FFF2-40B4-BE49-F238E27FC236}">
                    <a16:creationId xmlns:a16="http://schemas.microsoft.com/office/drawing/2014/main" id="{A6CD8EE3-544F-4D0B-9E27-480963E1DBBC}"/>
                  </a:ext>
                </a:extLst>
              </p:cNvPr>
              <p:cNvSpPr/>
              <p:nvPr/>
            </p:nvSpPr>
            <p:spPr>
              <a:xfrm>
                <a:off x="6299994" y="1195202"/>
                <a:ext cx="387339" cy="122431"/>
              </a:xfrm>
              <a:prstGeom prst="rightArrow">
                <a:avLst/>
              </a:prstGeom>
              <a:gradFill flip="none" rotWithShape="1">
                <a:gsLst>
                  <a:gs pos="0">
                    <a:srgbClr val="AFD1A0"/>
                  </a:gs>
                  <a:gs pos="100000">
                    <a:schemeClr val="accent5">
                      <a:lumMod val="40000"/>
                      <a:lumOff val="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AutoShape 2" descr="The architecture of Unet.">
                <a:extLst>
                  <a:ext uri="{FF2B5EF4-FFF2-40B4-BE49-F238E27FC236}">
                    <a16:creationId xmlns:a16="http://schemas.microsoft.com/office/drawing/2014/main" id="{D7ADF2C6-68EC-499C-B0B8-E8D6E72351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43600" y="3221989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163" name="图片 162">
                <a:extLst>
                  <a:ext uri="{FF2B5EF4-FFF2-40B4-BE49-F238E27FC236}">
                    <a16:creationId xmlns:a16="http://schemas.microsoft.com/office/drawing/2014/main" id="{D2ACE863-8AB1-4E4C-83F3-6B62808C8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21757" y="302624"/>
                <a:ext cx="2512479" cy="1564374"/>
              </a:xfrm>
              <a:prstGeom prst="rect">
                <a:avLst/>
              </a:prstGeom>
            </p:spPr>
          </p:pic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151396F8-072C-4063-BC1D-5B7F155419F6}"/>
                  </a:ext>
                </a:extLst>
              </p:cNvPr>
              <p:cNvSpPr txBox="1"/>
              <p:nvPr/>
            </p:nvSpPr>
            <p:spPr>
              <a:xfrm>
                <a:off x="7421339" y="1857377"/>
                <a:ext cx="838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nnUNet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66" name="图片 165">
                <a:extLst>
                  <a:ext uri="{FF2B5EF4-FFF2-40B4-BE49-F238E27FC236}">
                    <a16:creationId xmlns:a16="http://schemas.microsoft.com/office/drawing/2014/main" id="{C47A6DCD-2376-4A2F-849B-51947EB661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0028282" y="185339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167" name="图片 166">
                <a:extLst>
                  <a:ext uri="{FF2B5EF4-FFF2-40B4-BE49-F238E27FC236}">
                    <a16:creationId xmlns:a16="http://schemas.microsoft.com/office/drawing/2014/main" id="{161C7BDF-B89E-4EA3-A9A3-F73CB2BF5A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0173062" y="257473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168" name="图片 167">
                <a:extLst>
                  <a:ext uri="{FF2B5EF4-FFF2-40B4-BE49-F238E27FC236}">
                    <a16:creationId xmlns:a16="http://schemas.microsoft.com/office/drawing/2014/main" id="{343D13DA-AD02-445B-B8B3-8C9366387F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0317842" y="329607"/>
                <a:ext cx="662090" cy="478624"/>
              </a:xfrm>
              <a:prstGeom prst="rect">
                <a:avLst/>
              </a:prstGeom>
            </p:spPr>
          </p:pic>
          <p:sp>
            <p:nvSpPr>
              <p:cNvPr id="169" name="文本框 168">
                <a:extLst>
                  <a:ext uri="{FF2B5EF4-FFF2-40B4-BE49-F238E27FC236}">
                    <a16:creationId xmlns:a16="http://schemas.microsoft.com/office/drawing/2014/main" id="{4B40B9F8-6B79-408A-B475-1FABDBAB8F89}"/>
                  </a:ext>
                </a:extLst>
              </p:cNvPr>
              <p:cNvSpPr txBox="1"/>
              <p:nvPr/>
            </p:nvSpPr>
            <p:spPr>
              <a:xfrm>
                <a:off x="11037217" y="405405"/>
                <a:ext cx="13171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100" b="0"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临床数据集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Mask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1" name="图片 170">
                <a:extLst>
                  <a:ext uri="{FF2B5EF4-FFF2-40B4-BE49-F238E27FC236}">
                    <a16:creationId xmlns:a16="http://schemas.microsoft.com/office/drawing/2014/main" id="{92A1B66B-2A4E-4639-AB1B-D77FD0C8F5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0028282" y="898480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172" name="图片 171">
                <a:extLst>
                  <a:ext uri="{FF2B5EF4-FFF2-40B4-BE49-F238E27FC236}">
                    <a16:creationId xmlns:a16="http://schemas.microsoft.com/office/drawing/2014/main" id="{37395FF4-DF55-4844-84E6-7B46F9EE14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0173062" y="970614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173" name="图片 172">
                <a:extLst>
                  <a:ext uri="{FF2B5EF4-FFF2-40B4-BE49-F238E27FC236}">
                    <a16:creationId xmlns:a16="http://schemas.microsoft.com/office/drawing/2014/main" id="{803B88EE-455D-4654-ADBF-7C7B3D4E1E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0317842" y="1042748"/>
                <a:ext cx="662090" cy="478624"/>
              </a:xfrm>
              <a:prstGeom prst="rect">
                <a:avLst/>
              </a:prstGeom>
            </p:spPr>
          </p:pic>
          <p:sp>
            <p:nvSpPr>
              <p:cNvPr id="174" name="文本框 173">
                <a:extLst>
                  <a:ext uri="{FF2B5EF4-FFF2-40B4-BE49-F238E27FC236}">
                    <a16:creationId xmlns:a16="http://schemas.microsoft.com/office/drawing/2014/main" id="{D532D318-EE33-4EEF-88FD-F142C3DEF73D}"/>
                  </a:ext>
                </a:extLst>
              </p:cNvPr>
              <p:cNvSpPr txBox="1"/>
              <p:nvPr/>
            </p:nvSpPr>
            <p:spPr>
              <a:xfrm>
                <a:off x="11037217" y="1118546"/>
                <a:ext cx="106160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100" b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CN" altLang="en-US" dirty="0"/>
                  <a:t>生成数据集</a:t>
                </a:r>
                <a:r>
                  <a:rPr lang="en-US" altLang="zh-CN" dirty="0"/>
                  <a:t>Mask</a:t>
                </a:r>
                <a:endParaRPr lang="zh-CN" altLang="en-US" dirty="0"/>
              </a:p>
            </p:txBody>
          </p:sp>
          <p:pic>
            <p:nvPicPr>
              <p:cNvPr id="176" name="图片 175">
                <a:extLst>
                  <a:ext uri="{FF2B5EF4-FFF2-40B4-BE49-F238E27FC236}">
                    <a16:creationId xmlns:a16="http://schemas.microsoft.com/office/drawing/2014/main" id="{EE0B2FAF-0175-4054-BAF7-9943775FCC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0028282" y="1627686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177" name="图片 176">
                <a:extLst>
                  <a:ext uri="{FF2B5EF4-FFF2-40B4-BE49-F238E27FC236}">
                    <a16:creationId xmlns:a16="http://schemas.microsoft.com/office/drawing/2014/main" id="{39A66F18-D414-4DE4-AC90-6FA6DB4309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0173062" y="1699820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178" name="图片 177">
                <a:extLst>
                  <a:ext uri="{FF2B5EF4-FFF2-40B4-BE49-F238E27FC236}">
                    <a16:creationId xmlns:a16="http://schemas.microsoft.com/office/drawing/2014/main" id="{7A66B0BC-5A73-4D27-BBB9-E1533B4437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0317842" y="1771954"/>
                <a:ext cx="662090" cy="478624"/>
              </a:xfrm>
              <a:prstGeom prst="rect">
                <a:avLst/>
              </a:prstGeom>
            </p:spPr>
          </p:pic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255CBC02-C5D4-4F08-9205-49937ABF2430}"/>
                  </a:ext>
                </a:extLst>
              </p:cNvPr>
              <p:cNvSpPr txBox="1"/>
              <p:nvPr/>
            </p:nvSpPr>
            <p:spPr>
              <a:xfrm>
                <a:off x="11037217" y="1847752"/>
                <a:ext cx="106160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100" b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CN" altLang="en-US" dirty="0"/>
                  <a:t>混合数据集</a:t>
                </a:r>
                <a:r>
                  <a:rPr lang="en-US" altLang="zh-CN" dirty="0"/>
                  <a:t>Mask</a:t>
                </a:r>
                <a:endParaRPr lang="zh-CN" altLang="en-US" dirty="0"/>
              </a:p>
            </p:txBody>
          </p:sp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6E39C3B0-8461-4592-A99C-867E91BFF867}"/>
                  </a:ext>
                </a:extLst>
              </p:cNvPr>
              <p:cNvSpPr txBox="1"/>
              <p:nvPr/>
            </p:nvSpPr>
            <p:spPr>
              <a:xfrm>
                <a:off x="8750876" y="2179236"/>
                <a:ext cx="2816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nnUNet</a:t>
                </a:r>
                <a:r>
                  <a:rPr lang="zh-CN" altLang="en-US" sz="12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推理</a:t>
                </a:r>
                <a:r>
                  <a:rPr lang="en-US" altLang="zh-CN" sz="12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Mask</a:t>
                </a:r>
                <a:endParaRPr lang="zh-CN" altLang="en-US" sz="12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箭头: 右 184">
                <a:extLst>
                  <a:ext uri="{FF2B5EF4-FFF2-40B4-BE49-F238E27FC236}">
                    <a16:creationId xmlns:a16="http://schemas.microsoft.com/office/drawing/2014/main" id="{C0CE7B08-5212-4F38-A14A-A913F8845ED5}"/>
                  </a:ext>
                </a:extLst>
              </p:cNvPr>
              <p:cNvSpPr/>
              <p:nvPr/>
            </p:nvSpPr>
            <p:spPr>
              <a:xfrm rot="5400000">
                <a:off x="10462144" y="2551601"/>
                <a:ext cx="276999" cy="122431"/>
              </a:xfrm>
              <a:prstGeom prst="rightArrow">
                <a:avLst/>
              </a:prstGeom>
              <a:gradFill flip="none" rotWithShape="1">
                <a:gsLst>
                  <a:gs pos="0">
                    <a:srgbClr val="90B2D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箭头: 右 185">
                <a:extLst>
                  <a:ext uri="{FF2B5EF4-FFF2-40B4-BE49-F238E27FC236}">
                    <a16:creationId xmlns:a16="http://schemas.microsoft.com/office/drawing/2014/main" id="{42D7BA26-87B7-4C5A-B7B2-F5979CF60544}"/>
                  </a:ext>
                </a:extLst>
              </p:cNvPr>
              <p:cNvSpPr/>
              <p:nvPr/>
            </p:nvSpPr>
            <p:spPr>
              <a:xfrm>
                <a:off x="9436173" y="416455"/>
                <a:ext cx="267476" cy="21774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箭头: 右 186">
                <a:extLst>
                  <a:ext uri="{FF2B5EF4-FFF2-40B4-BE49-F238E27FC236}">
                    <a16:creationId xmlns:a16="http://schemas.microsoft.com/office/drawing/2014/main" id="{965FD2F6-E7C1-4373-96B2-427B7CEDBAD8}"/>
                  </a:ext>
                </a:extLst>
              </p:cNvPr>
              <p:cNvSpPr/>
              <p:nvPr/>
            </p:nvSpPr>
            <p:spPr>
              <a:xfrm>
                <a:off x="9435276" y="1055462"/>
                <a:ext cx="267476" cy="21774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箭头: 右 187">
                <a:extLst>
                  <a:ext uri="{FF2B5EF4-FFF2-40B4-BE49-F238E27FC236}">
                    <a16:creationId xmlns:a16="http://schemas.microsoft.com/office/drawing/2014/main" id="{D9738476-F066-4713-BC97-2083741200DD}"/>
                  </a:ext>
                </a:extLst>
              </p:cNvPr>
              <p:cNvSpPr/>
              <p:nvPr/>
            </p:nvSpPr>
            <p:spPr>
              <a:xfrm>
                <a:off x="9435276" y="1738878"/>
                <a:ext cx="267476" cy="21774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9" name="图片 188">
                <a:extLst>
                  <a:ext uri="{FF2B5EF4-FFF2-40B4-BE49-F238E27FC236}">
                    <a16:creationId xmlns:a16="http://schemas.microsoft.com/office/drawing/2014/main" id="{F9F74486-B6BB-4392-A138-BD80D5B754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92647" y="2951311"/>
                <a:ext cx="2512479" cy="1564374"/>
              </a:xfrm>
              <a:prstGeom prst="rect">
                <a:avLst/>
              </a:prstGeom>
            </p:spPr>
          </p:pic>
          <p:pic>
            <p:nvPicPr>
              <p:cNvPr id="193" name="图片 192">
                <a:extLst>
                  <a:ext uri="{FF2B5EF4-FFF2-40B4-BE49-F238E27FC236}">
                    <a16:creationId xmlns:a16="http://schemas.microsoft.com/office/drawing/2014/main" id="{406AC5D1-08EF-438B-BD6B-534F49ADB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8648" y="165295"/>
                <a:ext cx="326123" cy="326123"/>
              </a:xfrm>
              <a:prstGeom prst="rect">
                <a:avLst/>
              </a:prstGeom>
            </p:spPr>
          </p:pic>
          <p:pic>
            <p:nvPicPr>
              <p:cNvPr id="182" name="图片 181">
                <a:extLst>
                  <a:ext uri="{FF2B5EF4-FFF2-40B4-BE49-F238E27FC236}">
                    <a16:creationId xmlns:a16="http://schemas.microsoft.com/office/drawing/2014/main" id="{76C07AC0-AF16-44F2-AA34-8D14F3B2D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71181" y="2794177"/>
                <a:ext cx="333945" cy="333945"/>
              </a:xfrm>
              <a:prstGeom prst="rect">
                <a:avLst/>
              </a:prstGeom>
            </p:spPr>
          </p:pic>
          <p:sp>
            <p:nvSpPr>
              <p:cNvPr id="194" name="文本框 193">
                <a:extLst>
                  <a:ext uri="{FF2B5EF4-FFF2-40B4-BE49-F238E27FC236}">
                    <a16:creationId xmlns:a16="http://schemas.microsoft.com/office/drawing/2014/main" id="{12E778C9-62A8-4980-A5BB-6D23A0353F3D}"/>
                  </a:ext>
                </a:extLst>
              </p:cNvPr>
              <p:cNvSpPr txBox="1"/>
              <p:nvPr/>
            </p:nvSpPr>
            <p:spPr>
              <a:xfrm>
                <a:off x="10120328" y="4515685"/>
                <a:ext cx="838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nnUNet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文本框 194">
                <a:extLst>
                  <a:ext uri="{FF2B5EF4-FFF2-40B4-BE49-F238E27FC236}">
                    <a16:creationId xmlns:a16="http://schemas.microsoft.com/office/drawing/2014/main" id="{62C28F9D-E40B-4DB2-8307-66AC15433912}"/>
                  </a:ext>
                </a:extLst>
              </p:cNvPr>
              <p:cNvSpPr txBox="1"/>
              <p:nvPr/>
            </p:nvSpPr>
            <p:spPr>
              <a:xfrm>
                <a:off x="9294812" y="112335"/>
                <a:ext cx="5829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推理</a:t>
                </a:r>
              </a:p>
            </p:txBody>
          </p:sp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1B8A511A-BF3E-4CBB-B0C6-6911F7DC46DC}"/>
                  </a:ext>
                </a:extLst>
              </p:cNvPr>
              <p:cNvSpPr txBox="1"/>
              <p:nvPr/>
            </p:nvSpPr>
            <p:spPr>
              <a:xfrm>
                <a:off x="8705803" y="2702374"/>
                <a:ext cx="5829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训练</a:t>
                </a:r>
              </a:p>
            </p:txBody>
          </p:sp>
          <p:sp>
            <p:nvSpPr>
              <p:cNvPr id="197" name="箭头: 右 196">
                <a:extLst>
                  <a:ext uri="{FF2B5EF4-FFF2-40B4-BE49-F238E27FC236}">
                    <a16:creationId xmlns:a16="http://schemas.microsoft.com/office/drawing/2014/main" id="{2B85DE24-CFEF-4C62-B23F-C301C101596F}"/>
                  </a:ext>
                </a:extLst>
              </p:cNvPr>
              <p:cNvSpPr/>
              <p:nvPr/>
            </p:nvSpPr>
            <p:spPr>
              <a:xfrm rot="10800000">
                <a:off x="8836668" y="3060152"/>
                <a:ext cx="267476" cy="21774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箭头: 右 197">
                <a:extLst>
                  <a:ext uri="{FF2B5EF4-FFF2-40B4-BE49-F238E27FC236}">
                    <a16:creationId xmlns:a16="http://schemas.microsoft.com/office/drawing/2014/main" id="{EC5BE60B-7970-4BBA-AA40-20BB527BDB3D}"/>
                  </a:ext>
                </a:extLst>
              </p:cNvPr>
              <p:cNvSpPr/>
              <p:nvPr/>
            </p:nvSpPr>
            <p:spPr>
              <a:xfrm rot="10800000">
                <a:off x="8847182" y="3551570"/>
                <a:ext cx="267476" cy="21774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箭头: 右 198">
                <a:extLst>
                  <a:ext uri="{FF2B5EF4-FFF2-40B4-BE49-F238E27FC236}">
                    <a16:creationId xmlns:a16="http://schemas.microsoft.com/office/drawing/2014/main" id="{928C1922-440F-4762-BBD8-95256E446C2F}"/>
                  </a:ext>
                </a:extLst>
              </p:cNvPr>
              <p:cNvSpPr/>
              <p:nvPr/>
            </p:nvSpPr>
            <p:spPr>
              <a:xfrm rot="10800000">
                <a:off x="8847182" y="4067031"/>
                <a:ext cx="267476" cy="21774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01" name="图片 200">
                <a:extLst>
                  <a:ext uri="{FF2B5EF4-FFF2-40B4-BE49-F238E27FC236}">
                    <a16:creationId xmlns:a16="http://schemas.microsoft.com/office/drawing/2014/main" id="{B173AAAF-CCF9-4069-825B-4D91E75F0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9210" y="2922463"/>
                <a:ext cx="478545" cy="478545"/>
              </a:xfrm>
              <a:prstGeom prst="rect">
                <a:avLst/>
              </a:prstGeom>
            </p:spPr>
          </p:pic>
          <p:pic>
            <p:nvPicPr>
              <p:cNvPr id="202" name="图片 201">
                <a:extLst>
                  <a:ext uri="{FF2B5EF4-FFF2-40B4-BE49-F238E27FC236}">
                    <a16:creationId xmlns:a16="http://schemas.microsoft.com/office/drawing/2014/main" id="{7189B5E3-B52A-424D-8674-A8C81BA52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0120" y="3448068"/>
                <a:ext cx="478545" cy="478545"/>
              </a:xfrm>
              <a:prstGeom prst="rect">
                <a:avLst/>
              </a:prstGeom>
            </p:spPr>
          </p:pic>
          <p:pic>
            <p:nvPicPr>
              <p:cNvPr id="203" name="图片 202">
                <a:extLst>
                  <a:ext uri="{FF2B5EF4-FFF2-40B4-BE49-F238E27FC236}">
                    <a16:creationId xmlns:a16="http://schemas.microsoft.com/office/drawing/2014/main" id="{4A714382-BCDB-4FEC-AB74-D10D72A81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7000" y="3926613"/>
                <a:ext cx="478545" cy="478545"/>
              </a:xfrm>
              <a:prstGeom prst="rect">
                <a:avLst/>
              </a:prstGeom>
            </p:spPr>
          </p:pic>
          <p:sp>
            <p:nvSpPr>
              <p:cNvPr id="207" name="文本框 206">
                <a:extLst>
                  <a:ext uri="{FF2B5EF4-FFF2-40B4-BE49-F238E27FC236}">
                    <a16:creationId xmlns:a16="http://schemas.microsoft.com/office/drawing/2014/main" id="{808C928D-03FA-42CD-82EB-CA22D156579E}"/>
                  </a:ext>
                </a:extLst>
              </p:cNvPr>
              <p:cNvSpPr txBox="1"/>
              <p:nvPr/>
            </p:nvSpPr>
            <p:spPr>
              <a:xfrm>
                <a:off x="6608741" y="3048079"/>
                <a:ext cx="18243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100" b="0"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r>
                  <a:rPr lang="zh-CN" altLang="en-US" dirty="0"/>
                  <a:t>临床数据集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预训练模型</a:t>
                </a:r>
              </a:p>
            </p:txBody>
          </p:sp>
          <p:sp>
            <p:nvSpPr>
              <p:cNvPr id="208" name="文本框 207">
                <a:extLst>
                  <a:ext uri="{FF2B5EF4-FFF2-40B4-BE49-F238E27FC236}">
                    <a16:creationId xmlns:a16="http://schemas.microsoft.com/office/drawing/2014/main" id="{60F3BB09-8DBE-4690-A0A6-D40C246D9CF3}"/>
                  </a:ext>
                </a:extLst>
              </p:cNvPr>
              <p:cNvSpPr txBox="1"/>
              <p:nvPr/>
            </p:nvSpPr>
            <p:spPr>
              <a:xfrm>
                <a:off x="6618386" y="3530851"/>
                <a:ext cx="160102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100" b="0"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r>
                  <a:rPr lang="zh-CN" altLang="en-US" dirty="0"/>
                  <a:t>生成数据集预训练模型</a:t>
                </a:r>
              </a:p>
            </p:txBody>
          </p:sp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B1E8F578-E720-477B-800B-0EBE4997E547}"/>
                  </a:ext>
                </a:extLst>
              </p:cNvPr>
              <p:cNvSpPr txBox="1"/>
              <p:nvPr/>
            </p:nvSpPr>
            <p:spPr>
              <a:xfrm>
                <a:off x="6639817" y="4009389"/>
                <a:ext cx="160102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100" b="0"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r>
                  <a:rPr lang="zh-CN" altLang="en-US" dirty="0"/>
                  <a:t>混合数据集预训练模型</a:t>
                </a:r>
              </a:p>
            </p:txBody>
          </p:sp>
          <p:pic>
            <p:nvPicPr>
              <p:cNvPr id="211" name="图片 210">
                <a:extLst>
                  <a:ext uri="{FF2B5EF4-FFF2-40B4-BE49-F238E27FC236}">
                    <a16:creationId xmlns:a16="http://schemas.microsoft.com/office/drawing/2014/main" id="{63A46923-9A45-43EF-B8C4-0487458119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07330" y="4653786"/>
                <a:ext cx="2512479" cy="1564374"/>
              </a:xfrm>
              <a:prstGeom prst="rect">
                <a:avLst/>
              </a:prstGeom>
            </p:spPr>
          </p:pic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4756D44E-2C23-41ED-9C33-F6946DC38944}"/>
                  </a:ext>
                </a:extLst>
              </p:cNvPr>
              <p:cNvSpPr txBox="1"/>
              <p:nvPr/>
            </p:nvSpPr>
            <p:spPr>
              <a:xfrm>
                <a:off x="4406912" y="6208539"/>
                <a:ext cx="838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nnUNet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3" name="图片 212">
                <a:extLst>
                  <a:ext uri="{FF2B5EF4-FFF2-40B4-BE49-F238E27FC236}">
                    <a16:creationId xmlns:a16="http://schemas.microsoft.com/office/drawing/2014/main" id="{A2DF6148-FF8E-4C70-ACA4-A25479762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4221" y="4516457"/>
                <a:ext cx="326123" cy="326123"/>
              </a:xfrm>
              <a:prstGeom prst="rect">
                <a:avLst/>
              </a:prstGeom>
            </p:spPr>
          </p:pic>
          <p:sp>
            <p:nvSpPr>
              <p:cNvPr id="214" name="箭头: 右 213">
                <a:extLst>
                  <a:ext uri="{FF2B5EF4-FFF2-40B4-BE49-F238E27FC236}">
                    <a16:creationId xmlns:a16="http://schemas.microsoft.com/office/drawing/2014/main" id="{EA1B5D61-9ED8-430B-A1F1-8EF170D88FCA}"/>
                  </a:ext>
                </a:extLst>
              </p:cNvPr>
              <p:cNvSpPr/>
              <p:nvPr/>
            </p:nvSpPr>
            <p:spPr>
              <a:xfrm rot="5400000">
                <a:off x="4642851" y="3746376"/>
                <a:ext cx="387339" cy="122431"/>
              </a:xfrm>
              <a:prstGeom prst="rightArrow">
                <a:avLst/>
              </a:prstGeom>
              <a:gradFill flip="none" rotWithShape="1">
                <a:gsLst>
                  <a:gs pos="0">
                    <a:srgbClr val="AFD1A0"/>
                  </a:gs>
                  <a:gs pos="100000">
                    <a:srgbClr val="AE99D7"/>
                  </a:gs>
                </a:gsLst>
                <a:lin ang="2700000" scaled="1"/>
                <a:tileRect/>
              </a:gra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箭头: 右 214">
                <a:extLst>
                  <a:ext uri="{FF2B5EF4-FFF2-40B4-BE49-F238E27FC236}">
                    <a16:creationId xmlns:a16="http://schemas.microsoft.com/office/drawing/2014/main" id="{E5A4F728-BA4A-4C11-BE54-0D3CCDDEFCBA}"/>
                  </a:ext>
                </a:extLst>
              </p:cNvPr>
              <p:cNvSpPr/>
              <p:nvPr/>
            </p:nvSpPr>
            <p:spPr>
              <a:xfrm rot="10800000">
                <a:off x="6276782" y="4470906"/>
                <a:ext cx="387339" cy="122431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rgbClr val="AE99D7"/>
                  </a:gs>
                </a:gsLst>
                <a:lin ang="2700000" scaled="1"/>
                <a:tileRect/>
              </a:gra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18CA493C-7BD8-410F-80EE-46C514D25DC7}"/>
                  </a:ext>
                </a:extLst>
              </p:cNvPr>
              <p:cNvSpPr txBox="1"/>
              <p:nvPr/>
            </p:nvSpPr>
            <p:spPr>
              <a:xfrm>
                <a:off x="8469540" y="4546463"/>
                <a:ext cx="2816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nnUNet</a:t>
                </a:r>
                <a:r>
                  <a:rPr lang="zh-CN" altLang="en-US" sz="12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训练模型</a:t>
                </a:r>
              </a:p>
            </p:txBody>
          </p:sp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309FD013-96B3-4CD7-85D9-28A08B835242}"/>
                  </a:ext>
                </a:extLst>
              </p:cNvPr>
              <p:cNvSpPr txBox="1"/>
              <p:nvPr/>
            </p:nvSpPr>
            <p:spPr>
              <a:xfrm>
                <a:off x="3266448" y="6459587"/>
                <a:ext cx="17594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nnUNet</a:t>
                </a:r>
                <a:r>
                  <a:rPr lang="zh-CN" altLang="en-US" sz="12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推理</a:t>
                </a:r>
                <a:r>
                  <a:rPr lang="en-US" altLang="zh-CN" sz="12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Mask</a:t>
                </a:r>
                <a:endParaRPr lang="zh-CN" altLang="en-US" sz="12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箭头: 右 217">
                <a:extLst>
                  <a:ext uri="{FF2B5EF4-FFF2-40B4-BE49-F238E27FC236}">
                    <a16:creationId xmlns:a16="http://schemas.microsoft.com/office/drawing/2014/main" id="{859C0EFA-413A-4BD7-B2EC-E1C339D14ABE}"/>
                  </a:ext>
                </a:extLst>
              </p:cNvPr>
              <p:cNvSpPr/>
              <p:nvPr/>
            </p:nvSpPr>
            <p:spPr>
              <a:xfrm rot="10800000">
                <a:off x="3197056" y="4454373"/>
                <a:ext cx="267476" cy="21774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箭头: 右 218">
                <a:extLst>
                  <a:ext uri="{FF2B5EF4-FFF2-40B4-BE49-F238E27FC236}">
                    <a16:creationId xmlns:a16="http://schemas.microsoft.com/office/drawing/2014/main" id="{6D615AC1-3F59-46B1-AE8C-D0848C74CDB4}"/>
                  </a:ext>
                </a:extLst>
              </p:cNvPr>
              <p:cNvSpPr/>
              <p:nvPr/>
            </p:nvSpPr>
            <p:spPr>
              <a:xfrm rot="10800000">
                <a:off x="3200633" y="5243078"/>
                <a:ext cx="267476" cy="21774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箭头: 右 219">
                <a:extLst>
                  <a:ext uri="{FF2B5EF4-FFF2-40B4-BE49-F238E27FC236}">
                    <a16:creationId xmlns:a16="http://schemas.microsoft.com/office/drawing/2014/main" id="{2AF56801-74C8-4196-90DA-0710765F9056}"/>
                  </a:ext>
                </a:extLst>
              </p:cNvPr>
              <p:cNvSpPr/>
              <p:nvPr/>
            </p:nvSpPr>
            <p:spPr>
              <a:xfrm rot="10800000">
                <a:off x="3238154" y="6109286"/>
                <a:ext cx="267476" cy="21774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21" name="图片 220">
                <a:extLst>
                  <a:ext uri="{FF2B5EF4-FFF2-40B4-BE49-F238E27FC236}">
                    <a16:creationId xmlns:a16="http://schemas.microsoft.com/office/drawing/2014/main" id="{528931F0-0821-4575-B06B-9F11BB1061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798775" y="4192897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222" name="图片 221">
                <a:extLst>
                  <a:ext uri="{FF2B5EF4-FFF2-40B4-BE49-F238E27FC236}">
                    <a16:creationId xmlns:a16="http://schemas.microsoft.com/office/drawing/2014/main" id="{9431982C-065B-4FEB-AA56-750E71C4A8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943555" y="4265031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223" name="图片 222">
                <a:extLst>
                  <a:ext uri="{FF2B5EF4-FFF2-40B4-BE49-F238E27FC236}">
                    <a16:creationId xmlns:a16="http://schemas.microsoft.com/office/drawing/2014/main" id="{6CBA0B65-A258-44DC-8ACC-4532731333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2088335" y="4337165"/>
                <a:ext cx="662090" cy="478624"/>
              </a:xfrm>
              <a:prstGeom prst="rect">
                <a:avLst/>
              </a:prstGeom>
            </p:spPr>
          </p:pic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F8144CA2-5F67-4611-9638-24F668547EF2}"/>
                  </a:ext>
                </a:extLst>
              </p:cNvPr>
              <p:cNvSpPr txBox="1"/>
              <p:nvPr/>
            </p:nvSpPr>
            <p:spPr>
              <a:xfrm>
                <a:off x="547239" y="4183244"/>
                <a:ext cx="12732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100" b="0"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测试数据集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+</a:t>
                </a: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临床数据集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模型          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Mask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25" name="图片 224">
                <a:extLst>
                  <a:ext uri="{FF2B5EF4-FFF2-40B4-BE49-F238E27FC236}">
                    <a16:creationId xmlns:a16="http://schemas.microsoft.com/office/drawing/2014/main" id="{66C7D543-422B-47A5-910E-46365593C4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834585" y="5029345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226" name="图片 225">
                <a:extLst>
                  <a:ext uri="{FF2B5EF4-FFF2-40B4-BE49-F238E27FC236}">
                    <a16:creationId xmlns:a16="http://schemas.microsoft.com/office/drawing/2014/main" id="{F0A7DF4E-89C0-46EE-A1F8-7266103B0E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979365" y="5101479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227" name="图片 226">
                <a:extLst>
                  <a:ext uri="{FF2B5EF4-FFF2-40B4-BE49-F238E27FC236}">
                    <a16:creationId xmlns:a16="http://schemas.microsoft.com/office/drawing/2014/main" id="{D6108C09-84BE-4B62-A226-7CBBF7A73A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2124145" y="5173613"/>
                <a:ext cx="662090" cy="478624"/>
              </a:xfrm>
              <a:prstGeom prst="rect">
                <a:avLst/>
              </a:prstGeom>
            </p:spPr>
          </p:pic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596D8D79-449E-46E9-823D-2C9FA1117043}"/>
                  </a:ext>
                </a:extLst>
              </p:cNvPr>
              <p:cNvSpPr txBox="1"/>
              <p:nvPr/>
            </p:nvSpPr>
            <p:spPr>
              <a:xfrm>
                <a:off x="583050" y="5019692"/>
                <a:ext cx="120536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100" b="0"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测试数据集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+</a:t>
                </a: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生成数据集模型          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Mask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29" name="图片 228">
                <a:extLst>
                  <a:ext uri="{FF2B5EF4-FFF2-40B4-BE49-F238E27FC236}">
                    <a16:creationId xmlns:a16="http://schemas.microsoft.com/office/drawing/2014/main" id="{4F2845CD-BF10-4FDA-B77F-ED619D9D3C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854010" y="5882548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230" name="图片 229">
                <a:extLst>
                  <a:ext uri="{FF2B5EF4-FFF2-40B4-BE49-F238E27FC236}">
                    <a16:creationId xmlns:a16="http://schemas.microsoft.com/office/drawing/2014/main" id="{A548997B-218C-4304-9D55-E4890BB0F8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998790" y="5954682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231" name="图片 230">
                <a:extLst>
                  <a:ext uri="{FF2B5EF4-FFF2-40B4-BE49-F238E27FC236}">
                    <a16:creationId xmlns:a16="http://schemas.microsoft.com/office/drawing/2014/main" id="{3CCDAC9D-5AB4-400D-9863-C327CA0BC0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2143570" y="6026816"/>
                <a:ext cx="662090" cy="478624"/>
              </a:xfrm>
              <a:prstGeom prst="rect">
                <a:avLst/>
              </a:prstGeom>
            </p:spPr>
          </p:pic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1E65F18D-7C08-48CD-9BBF-5C9E0B773FB3}"/>
                  </a:ext>
                </a:extLst>
              </p:cNvPr>
              <p:cNvSpPr txBox="1"/>
              <p:nvPr/>
            </p:nvSpPr>
            <p:spPr>
              <a:xfrm>
                <a:off x="602475" y="5872895"/>
                <a:ext cx="120536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100" b="0"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测试数据集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+</a:t>
                </a: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混合数据集模型          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Mask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箭头: 右 233">
                <a:extLst>
                  <a:ext uri="{FF2B5EF4-FFF2-40B4-BE49-F238E27FC236}">
                    <a16:creationId xmlns:a16="http://schemas.microsoft.com/office/drawing/2014/main" id="{2441B362-1379-4E88-BED0-D5E4C673B762}"/>
                  </a:ext>
                </a:extLst>
              </p:cNvPr>
              <p:cNvSpPr/>
              <p:nvPr/>
            </p:nvSpPr>
            <p:spPr>
              <a:xfrm>
                <a:off x="6286360" y="6246054"/>
                <a:ext cx="387339" cy="122431"/>
              </a:xfrm>
              <a:prstGeom prst="rightArrow">
                <a:avLst/>
              </a:prstGeom>
              <a:gradFill flip="none" rotWithShape="1">
                <a:gsLst>
                  <a:gs pos="0">
                    <a:srgbClr val="AE99D7"/>
                  </a:gs>
                  <a:gs pos="100000">
                    <a:srgbClr val="A71717"/>
                  </a:gs>
                </a:gsLst>
                <a:lin ang="2700000" scaled="1"/>
                <a:tileRect/>
              </a:gra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5" name="图片 234">
                <a:extLst>
                  <a:ext uri="{FF2B5EF4-FFF2-40B4-BE49-F238E27FC236}">
                    <a16:creationId xmlns:a16="http://schemas.microsoft.com/office/drawing/2014/main" id="{25D3C67C-A0B1-4E8D-AA16-01AF320066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6777645" y="5732822"/>
                <a:ext cx="680693" cy="478624"/>
              </a:xfrm>
              <a:prstGeom prst="rect">
                <a:avLst/>
              </a:prstGeom>
            </p:spPr>
          </p:pic>
          <p:pic>
            <p:nvPicPr>
              <p:cNvPr id="237" name="图片 236">
                <a:extLst>
                  <a:ext uri="{FF2B5EF4-FFF2-40B4-BE49-F238E27FC236}">
                    <a16:creationId xmlns:a16="http://schemas.microsoft.com/office/drawing/2014/main" id="{912770BE-43EA-4770-B8DC-05A02C4401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6916825" y="5838780"/>
                <a:ext cx="680693" cy="478624"/>
              </a:xfrm>
              <a:prstGeom prst="rect">
                <a:avLst/>
              </a:prstGeom>
            </p:spPr>
          </p:pic>
          <p:pic>
            <p:nvPicPr>
              <p:cNvPr id="236" name="图片 235">
                <a:extLst>
                  <a:ext uri="{FF2B5EF4-FFF2-40B4-BE49-F238E27FC236}">
                    <a16:creationId xmlns:a16="http://schemas.microsoft.com/office/drawing/2014/main" id="{AA07CBF4-2246-453D-B7A5-03E947F37C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7108690" y="5889861"/>
                <a:ext cx="680693" cy="478624"/>
              </a:xfrm>
              <a:prstGeom prst="rect">
                <a:avLst/>
              </a:prstGeom>
            </p:spPr>
          </p:pic>
          <p:pic>
            <p:nvPicPr>
              <p:cNvPr id="238" name="图片 237">
                <a:extLst>
                  <a:ext uri="{FF2B5EF4-FFF2-40B4-BE49-F238E27FC236}">
                    <a16:creationId xmlns:a16="http://schemas.microsoft.com/office/drawing/2014/main" id="{E0296B8A-2E7D-45A8-B6A3-A182B00A7A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8256450" y="5090018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239" name="图片 238">
                <a:extLst>
                  <a:ext uri="{FF2B5EF4-FFF2-40B4-BE49-F238E27FC236}">
                    <a16:creationId xmlns:a16="http://schemas.microsoft.com/office/drawing/2014/main" id="{1EBA5BFE-D179-4B9F-A8F3-CB5D8E2BEF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8395630" y="5195976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240" name="图片 239">
                <a:extLst>
                  <a:ext uri="{FF2B5EF4-FFF2-40B4-BE49-F238E27FC236}">
                    <a16:creationId xmlns:a16="http://schemas.microsoft.com/office/drawing/2014/main" id="{AE9A28D4-F4AE-45EC-95A0-5CDB16F0D6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8587495" y="5247057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244" name="图片 243">
                <a:extLst>
                  <a:ext uri="{FF2B5EF4-FFF2-40B4-BE49-F238E27FC236}">
                    <a16:creationId xmlns:a16="http://schemas.microsoft.com/office/drawing/2014/main" id="{54ECBF9D-1CAA-4A03-89B0-1CC29A004E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9672423" y="5098173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245" name="图片 244">
                <a:extLst>
                  <a:ext uri="{FF2B5EF4-FFF2-40B4-BE49-F238E27FC236}">
                    <a16:creationId xmlns:a16="http://schemas.microsoft.com/office/drawing/2014/main" id="{B7A29F1D-694C-42A0-AB86-7D1275D960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9811603" y="5204131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246" name="图片 245">
                <a:extLst>
                  <a:ext uri="{FF2B5EF4-FFF2-40B4-BE49-F238E27FC236}">
                    <a16:creationId xmlns:a16="http://schemas.microsoft.com/office/drawing/2014/main" id="{9A46C6F7-32A1-4BEC-AF8F-8DC1E49F9E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0003468" y="5255212"/>
                <a:ext cx="662090" cy="478624"/>
              </a:xfrm>
              <a:prstGeom prst="rect">
                <a:avLst/>
              </a:prstGeom>
            </p:spPr>
          </p:pic>
          <p:sp>
            <p:nvSpPr>
              <p:cNvPr id="251" name="文本框 250">
                <a:extLst>
                  <a:ext uri="{FF2B5EF4-FFF2-40B4-BE49-F238E27FC236}">
                    <a16:creationId xmlns:a16="http://schemas.microsoft.com/office/drawing/2014/main" id="{BB250D8D-2655-4E10-8205-BB3C4A91BFBB}"/>
                  </a:ext>
                </a:extLst>
              </p:cNvPr>
              <p:cNvSpPr txBox="1"/>
              <p:nvPr/>
            </p:nvSpPr>
            <p:spPr>
              <a:xfrm>
                <a:off x="6699826" y="6433429"/>
                <a:ext cx="14282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100" b="0"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测试数据真实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Mask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文本框 251">
                <a:extLst>
                  <a:ext uri="{FF2B5EF4-FFF2-40B4-BE49-F238E27FC236}">
                    <a16:creationId xmlns:a16="http://schemas.microsoft.com/office/drawing/2014/main" id="{AADC8DA0-3279-4B0C-A0F7-F3F4D51E5F02}"/>
                  </a:ext>
                </a:extLst>
              </p:cNvPr>
              <p:cNvSpPr txBox="1"/>
              <p:nvPr/>
            </p:nvSpPr>
            <p:spPr>
              <a:xfrm>
                <a:off x="2723097" y="4080365"/>
                <a:ext cx="276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文本框 252">
                <a:extLst>
                  <a:ext uri="{FF2B5EF4-FFF2-40B4-BE49-F238E27FC236}">
                    <a16:creationId xmlns:a16="http://schemas.microsoft.com/office/drawing/2014/main" id="{1C59897C-9A08-4CF2-A2F9-B3BAFCB0B627}"/>
                  </a:ext>
                </a:extLst>
              </p:cNvPr>
              <p:cNvSpPr txBox="1"/>
              <p:nvPr/>
            </p:nvSpPr>
            <p:spPr>
              <a:xfrm>
                <a:off x="2718909" y="4909125"/>
                <a:ext cx="276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文本框 253">
                <a:extLst>
                  <a:ext uri="{FF2B5EF4-FFF2-40B4-BE49-F238E27FC236}">
                    <a16:creationId xmlns:a16="http://schemas.microsoft.com/office/drawing/2014/main" id="{AA118971-DCE6-443E-B538-EFA80BE63209}"/>
                  </a:ext>
                </a:extLst>
              </p:cNvPr>
              <p:cNvSpPr txBox="1"/>
              <p:nvPr/>
            </p:nvSpPr>
            <p:spPr>
              <a:xfrm>
                <a:off x="2739884" y="5739864"/>
                <a:ext cx="276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58" name="图片 257">
                <a:extLst>
                  <a:ext uri="{FF2B5EF4-FFF2-40B4-BE49-F238E27FC236}">
                    <a16:creationId xmlns:a16="http://schemas.microsoft.com/office/drawing/2014/main" id="{FEF32135-FD7F-46D3-B92C-F8FADA4DCB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1060813" y="5090018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259" name="图片 258">
                <a:extLst>
                  <a:ext uri="{FF2B5EF4-FFF2-40B4-BE49-F238E27FC236}">
                    <a16:creationId xmlns:a16="http://schemas.microsoft.com/office/drawing/2014/main" id="{8DAF3C65-3C94-46AF-B251-163993BAA7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1199993" y="5195976"/>
                <a:ext cx="662090" cy="478624"/>
              </a:xfrm>
              <a:prstGeom prst="rect">
                <a:avLst/>
              </a:prstGeom>
            </p:spPr>
          </p:pic>
          <p:pic>
            <p:nvPicPr>
              <p:cNvPr id="260" name="图片 259">
                <a:extLst>
                  <a:ext uri="{FF2B5EF4-FFF2-40B4-BE49-F238E27FC236}">
                    <a16:creationId xmlns:a16="http://schemas.microsoft.com/office/drawing/2014/main" id="{19A19711-C63F-4C5E-A71B-3019B800B1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26" t="52364" r="12173" b="36201"/>
              <a:stretch/>
            </p:blipFill>
            <p:spPr>
              <a:xfrm>
                <a:off x="11391858" y="5247057"/>
                <a:ext cx="662090" cy="478624"/>
              </a:xfrm>
              <a:prstGeom prst="rect">
                <a:avLst/>
              </a:prstGeom>
            </p:spPr>
          </p:pic>
          <p:cxnSp>
            <p:nvCxnSpPr>
              <p:cNvPr id="264" name="连接符: 肘形 263">
                <a:extLst>
                  <a:ext uri="{FF2B5EF4-FFF2-40B4-BE49-F238E27FC236}">
                    <a16:creationId xmlns:a16="http://schemas.microsoft.com/office/drawing/2014/main" id="{2D8D96F9-AD8C-45A3-9347-E2201E7BFD3A}"/>
                  </a:ext>
                </a:extLst>
              </p:cNvPr>
              <p:cNvCxnSpPr>
                <a:cxnSpLocks/>
                <a:endCxn id="260" idx="2"/>
              </p:cNvCxnSpPr>
              <p:nvPr/>
            </p:nvCxnSpPr>
            <p:spPr>
              <a:xfrm flipV="1">
                <a:off x="7911604" y="5725681"/>
                <a:ext cx="3811299" cy="397154"/>
              </a:xfrm>
              <a:prstGeom prst="bentConnector2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直接箭头连接符 266">
                <a:extLst>
                  <a:ext uri="{FF2B5EF4-FFF2-40B4-BE49-F238E27FC236}">
                    <a16:creationId xmlns:a16="http://schemas.microsoft.com/office/drawing/2014/main" id="{459C5D05-DF07-41BA-B9A4-E41ABE2EFA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9332" y="5725681"/>
                <a:ext cx="0" cy="405063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直接箭头连接符 269">
                <a:extLst>
                  <a:ext uri="{FF2B5EF4-FFF2-40B4-BE49-F238E27FC236}">
                    <a16:creationId xmlns:a16="http://schemas.microsoft.com/office/drawing/2014/main" id="{DDF7EDCD-E802-4704-9BC0-6DE2EC229C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0506" y="5725681"/>
                <a:ext cx="0" cy="405063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文本框 271">
                <a:extLst>
                  <a:ext uri="{FF2B5EF4-FFF2-40B4-BE49-F238E27FC236}">
                    <a16:creationId xmlns:a16="http://schemas.microsoft.com/office/drawing/2014/main" id="{95B35489-4414-411F-AFB1-1FDBC191CD70}"/>
                  </a:ext>
                </a:extLst>
              </p:cNvPr>
              <p:cNvSpPr txBox="1"/>
              <p:nvPr/>
            </p:nvSpPr>
            <p:spPr>
              <a:xfrm>
                <a:off x="8460100" y="5739498"/>
                <a:ext cx="276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3" name="文本框 272">
                <a:extLst>
                  <a:ext uri="{FF2B5EF4-FFF2-40B4-BE49-F238E27FC236}">
                    <a16:creationId xmlns:a16="http://schemas.microsoft.com/office/drawing/2014/main" id="{AA85610C-A332-4371-8C1E-6CF8504A6013}"/>
                  </a:ext>
                </a:extLst>
              </p:cNvPr>
              <p:cNvSpPr txBox="1"/>
              <p:nvPr/>
            </p:nvSpPr>
            <p:spPr>
              <a:xfrm>
                <a:off x="9939274" y="5745985"/>
                <a:ext cx="276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文本框 273">
                <a:extLst>
                  <a:ext uri="{FF2B5EF4-FFF2-40B4-BE49-F238E27FC236}">
                    <a16:creationId xmlns:a16="http://schemas.microsoft.com/office/drawing/2014/main" id="{8F20BCA7-87D0-4B9D-91C9-30B916DF542A}"/>
                  </a:ext>
                </a:extLst>
              </p:cNvPr>
              <p:cNvSpPr txBox="1"/>
              <p:nvPr/>
            </p:nvSpPr>
            <p:spPr>
              <a:xfrm>
                <a:off x="11373098" y="5773982"/>
                <a:ext cx="276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5" name="文本框 274">
                <a:extLst>
                  <a:ext uri="{FF2B5EF4-FFF2-40B4-BE49-F238E27FC236}">
                    <a16:creationId xmlns:a16="http://schemas.microsoft.com/office/drawing/2014/main" id="{5383A2C8-DACC-491A-8F9A-6DAAB656B2E2}"/>
                  </a:ext>
                </a:extLst>
              </p:cNvPr>
              <p:cNvSpPr txBox="1"/>
              <p:nvPr/>
            </p:nvSpPr>
            <p:spPr>
              <a:xfrm>
                <a:off x="8513366" y="6186599"/>
                <a:ext cx="64711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100" b="0"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Dice A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文本框 275">
                <a:extLst>
                  <a:ext uri="{FF2B5EF4-FFF2-40B4-BE49-F238E27FC236}">
                    <a16:creationId xmlns:a16="http://schemas.microsoft.com/office/drawing/2014/main" id="{25C2C3E6-2B7C-481F-80B4-CB26FA0FD652}"/>
                  </a:ext>
                </a:extLst>
              </p:cNvPr>
              <p:cNvSpPr txBox="1"/>
              <p:nvPr/>
            </p:nvSpPr>
            <p:spPr>
              <a:xfrm>
                <a:off x="9956950" y="6197534"/>
                <a:ext cx="64711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100" b="0"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Dice B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文本框 276">
                <a:extLst>
                  <a:ext uri="{FF2B5EF4-FFF2-40B4-BE49-F238E27FC236}">
                    <a16:creationId xmlns:a16="http://schemas.microsoft.com/office/drawing/2014/main" id="{07BE2EA7-1EC3-4E85-8A02-A2F4BAAA87C7}"/>
                  </a:ext>
                </a:extLst>
              </p:cNvPr>
              <p:cNvSpPr txBox="1"/>
              <p:nvPr/>
            </p:nvSpPr>
            <p:spPr>
              <a:xfrm>
                <a:off x="11322932" y="6199584"/>
                <a:ext cx="64711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100" b="0"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Dice C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1F358A4D-F42F-4A0D-A52F-468C8CC3AD3B}"/>
                  </a:ext>
                </a:extLst>
              </p:cNvPr>
              <p:cNvSpPr txBox="1"/>
              <p:nvPr/>
            </p:nvSpPr>
            <p:spPr>
              <a:xfrm>
                <a:off x="9241852" y="6522824"/>
                <a:ext cx="15830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评估生成数据有效性</a:t>
                </a:r>
              </a:p>
            </p:txBody>
          </p:sp>
        </p:grpSp>
        <p:sp>
          <p:nvSpPr>
            <p:cNvPr id="143" name="流程图: 磁盘 142">
              <a:extLst>
                <a:ext uri="{FF2B5EF4-FFF2-40B4-BE49-F238E27FC236}">
                  <a16:creationId xmlns:a16="http://schemas.microsoft.com/office/drawing/2014/main" id="{9DC917EC-6538-4590-A277-7EDCCBB09FF2}"/>
                </a:ext>
              </a:extLst>
            </p:cNvPr>
            <p:cNvSpPr/>
            <p:nvPr/>
          </p:nvSpPr>
          <p:spPr>
            <a:xfrm>
              <a:off x="2226068" y="2552419"/>
              <a:ext cx="955269" cy="367875"/>
            </a:xfrm>
            <a:prstGeom prst="flowChartMagneticDisk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C063D74B-7FD1-47CD-BFAA-0F0A5FB0E77E}"/>
                </a:ext>
              </a:extLst>
            </p:cNvPr>
            <p:cNvSpPr txBox="1"/>
            <p:nvPr/>
          </p:nvSpPr>
          <p:spPr>
            <a:xfrm>
              <a:off x="2192708" y="2658684"/>
              <a:ext cx="10762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latin typeface="宋体" panose="02010600030101010101" pitchFamily="2" charset="-122"/>
                  <a:ea typeface="宋体" panose="02010600030101010101" pitchFamily="2" charset="-122"/>
                </a:rPr>
                <a:t>临床数据微调</a:t>
              </a: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D7C76471-3554-4A7E-8FFC-BEB56205F2D2}"/>
                </a:ext>
              </a:extLst>
            </p:cNvPr>
            <p:cNvSpPr txBox="1"/>
            <p:nvPr/>
          </p:nvSpPr>
          <p:spPr>
            <a:xfrm>
              <a:off x="2336190" y="924395"/>
              <a:ext cx="10236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扩散模型</a:t>
              </a:r>
            </a:p>
          </p:txBody>
        </p:sp>
        <p:sp>
          <p:nvSpPr>
            <p:cNvPr id="151" name="箭头: 右 150">
              <a:extLst>
                <a:ext uri="{FF2B5EF4-FFF2-40B4-BE49-F238E27FC236}">
                  <a16:creationId xmlns:a16="http://schemas.microsoft.com/office/drawing/2014/main" id="{429EEC3B-1772-437E-9D92-6A0D714E67F9}"/>
                </a:ext>
              </a:extLst>
            </p:cNvPr>
            <p:cNvSpPr/>
            <p:nvPr/>
          </p:nvSpPr>
          <p:spPr>
            <a:xfrm rot="5400000">
              <a:off x="2619862" y="2148295"/>
              <a:ext cx="267476" cy="217747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2267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235F8D37-CA32-43EC-91D7-CCD9A9B2AB6D}"/>
              </a:ext>
            </a:extLst>
          </p:cNvPr>
          <p:cNvSpPr/>
          <p:nvPr/>
        </p:nvSpPr>
        <p:spPr>
          <a:xfrm>
            <a:off x="2029968" y="941832"/>
            <a:ext cx="9023581" cy="5157216"/>
          </a:xfrm>
          <a:prstGeom prst="roundRect">
            <a:avLst/>
          </a:prstGeom>
          <a:noFill/>
          <a:ln w="28575">
            <a:solidFill>
              <a:srgbClr val="90B2D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D442C49-FD83-4EA0-8D7C-BF31F29BF341}"/>
              </a:ext>
            </a:extLst>
          </p:cNvPr>
          <p:cNvGrpSpPr/>
          <p:nvPr/>
        </p:nvGrpSpPr>
        <p:grpSpPr>
          <a:xfrm>
            <a:off x="2135580" y="4019034"/>
            <a:ext cx="752895" cy="574574"/>
            <a:chOff x="625271" y="610574"/>
            <a:chExt cx="1001205" cy="82153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51CB199-E6D2-47EC-BC65-C5324B3DC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271" y="610574"/>
              <a:ext cx="696405" cy="516733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4908619-6A2F-4A90-BF6D-653053A65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671" y="762974"/>
              <a:ext cx="696405" cy="51673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1E23078-B059-44BA-80C7-25A3FDF69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071" y="915374"/>
              <a:ext cx="696405" cy="516733"/>
            </a:xfrm>
            <a:prstGeom prst="rect">
              <a:avLst/>
            </a:prstGeom>
          </p:spPr>
        </p:pic>
      </p:grpSp>
      <p:sp>
        <p:nvSpPr>
          <p:cNvPr id="6" name="箭头: 右 5">
            <a:extLst>
              <a:ext uri="{FF2B5EF4-FFF2-40B4-BE49-F238E27FC236}">
                <a16:creationId xmlns:a16="http://schemas.microsoft.com/office/drawing/2014/main" id="{D54E832A-52A3-44E8-967B-4D679087123A}"/>
              </a:ext>
            </a:extLst>
          </p:cNvPr>
          <p:cNvSpPr/>
          <p:nvPr/>
        </p:nvSpPr>
        <p:spPr>
          <a:xfrm>
            <a:off x="3699911" y="4354048"/>
            <a:ext cx="267476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CE6C96-B88D-48A0-A560-D245E86B7A6F}"/>
              </a:ext>
            </a:extLst>
          </p:cNvPr>
          <p:cNvSpPr txBox="1"/>
          <p:nvPr/>
        </p:nvSpPr>
        <p:spPr>
          <a:xfrm>
            <a:off x="2226932" y="4708276"/>
            <a:ext cx="152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MRI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切片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B1C1B00-8727-4BB9-AB95-A893E2F86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096406" y="1370185"/>
            <a:ext cx="4974767" cy="4256931"/>
          </a:xfrm>
          <a:prstGeom prst="rect">
            <a:avLst/>
          </a:prstGeom>
        </p:spPr>
      </p:pic>
      <p:sp>
        <p:nvSpPr>
          <p:cNvPr id="11" name="左大括号 10">
            <a:extLst>
              <a:ext uri="{FF2B5EF4-FFF2-40B4-BE49-F238E27FC236}">
                <a16:creationId xmlns:a16="http://schemas.microsoft.com/office/drawing/2014/main" id="{78AE0645-8DFB-4767-9CB8-36A595D07A5E}"/>
              </a:ext>
            </a:extLst>
          </p:cNvPr>
          <p:cNvSpPr/>
          <p:nvPr/>
        </p:nvSpPr>
        <p:spPr>
          <a:xfrm>
            <a:off x="9300482" y="2203664"/>
            <a:ext cx="338328" cy="2478024"/>
          </a:xfrm>
          <a:prstGeom prst="leftBrac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F7F94CF-2916-4F60-8BD7-E4983F899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56" y="1945297"/>
            <a:ext cx="696405" cy="5167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FF1D732-A2DC-495B-AA4B-50899B2E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55" y="3913067"/>
            <a:ext cx="696405" cy="51673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87F5A8C-7D8E-473B-8BEF-BBDEFED5B5FA}"/>
              </a:ext>
            </a:extLst>
          </p:cNvPr>
          <p:cNvSpPr txBox="1"/>
          <p:nvPr/>
        </p:nvSpPr>
        <p:spPr>
          <a:xfrm>
            <a:off x="9823295" y="2591662"/>
            <a:ext cx="111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分级任务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22473F3-B1D2-4A35-9DB0-2FF48FC7E1D6}"/>
              </a:ext>
            </a:extLst>
          </p:cNvPr>
          <p:cNvSpPr txBox="1"/>
          <p:nvPr/>
        </p:nvSpPr>
        <p:spPr>
          <a:xfrm>
            <a:off x="9660281" y="4534742"/>
            <a:ext cx="143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分亚型任务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6F7865E-9905-4B58-80E4-7D24D6034C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" r="3094"/>
          <a:stretch/>
        </p:blipFill>
        <p:spPr>
          <a:xfrm>
            <a:off x="2499528" y="1490160"/>
            <a:ext cx="1145646" cy="105641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1059583-2058-4E3A-A26F-45BA9324D491}"/>
              </a:ext>
            </a:extLst>
          </p:cNvPr>
          <p:cNvSpPr txBox="1"/>
          <p:nvPr/>
        </p:nvSpPr>
        <p:spPr>
          <a:xfrm>
            <a:off x="2373206" y="2576604"/>
            <a:ext cx="146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MRI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9A4C481D-5BAD-4E64-BE67-D505443503D5}"/>
              </a:ext>
            </a:extLst>
          </p:cNvPr>
          <p:cNvSpPr/>
          <p:nvPr/>
        </p:nvSpPr>
        <p:spPr>
          <a:xfrm rot="5400000" flipV="1">
            <a:off x="2599824" y="3249956"/>
            <a:ext cx="795049" cy="217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1840126-6A9E-4DEF-B332-C97B4308F992}"/>
              </a:ext>
            </a:extLst>
          </p:cNvPr>
          <p:cNvSpPr txBox="1"/>
          <p:nvPr/>
        </p:nvSpPr>
        <p:spPr>
          <a:xfrm>
            <a:off x="5903976" y="564383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双分支网络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1C56C48-8602-4D42-B2F8-F3C8666A8A83}"/>
              </a:ext>
            </a:extLst>
          </p:cNvPr>
          <p:cNvSpPr txBox="1"/>
          <p:nvPr/>
        </p:nvSpPr>
        <p:spPr>
          <a:xfrm>
            <a:off x="3082800" y="2968284"/>
            <a:ext cx="400110" cy="990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30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像素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56E351A-1811-7C04-789C-3FE85EEBF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0274" y="4040442"/>
            <a:ext cx="389887" cy="32641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76D3234-43B9-D438-E1EB-26CDD4181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421" y="4267190"/>
            <a:ext cx="389887" cy="32641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A7541A2-86CD-D5F8-0F98-21F660056C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347" y="4153816"/>
            <a:ext cx="389887" cy="32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36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2A6C5DB0-7564-4807-BAB5-E3B56B52199F}"/>
              </a:ext>
            </a:extLst>
          </p:cNvPr>
          <p:cNvGrpSpPr/>
          <p:nvPr/>
        </p:nvGrpSpPr>
        <p:grpSpPr>
          <a:xfrm>
            <a:off x="69455" y="607988"/>
            <a:ext cx="12235969" cy="5064260"/>
            <a:chOff x="69455" y="607988"/>
            <a:chExt cx="12235969" cy="5064260"/>
          </a:xfrm>
        </p:grpSpPr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00292F2F-D5E3-4235-A71D-84A09E66D5ED}"/>
                </a:ext>
              </a:extLst>
            </p:cNvPr>
            <p:cNvGrpSpPr/>
            <p:nvPr/>
          </p:nvGrpSpPr>
          <p:grpSpPr>
            <a:xfrm>
              <a:off x="326221" y="704368"/>
              <a:ext cx="11979203" cy="3974124"/>
              <a:chOff x="58640" y="1244828"/>
              <a:chExt cx="11979203" cy="3974124"/>
            </a:xfrm>
          </p:grpSpPr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2F81AADF-CF3C-4590-9ECD-CF803D4B1263}"/>
                  </a:ext>
                </a:extLst>
              </p:cNvPr>
              <p:cNvGrpSpPr/>
              <p:nvPr/>
            </p:nvGrpSpPr>
            <p:grpSpPr>
              <a:xfrm>
                <a:off x="58640" y="1244828"/>
                <a:ext cx="11979203" cy="3974124"/>
                <a:chOff x="58640" y="1244828"/>
                <a:chExt cx="11979203" cy="3974124"/>
              </a:xfrm>
            </p:grpSpPr>
            <p:sp>
              <p:nvSpPr>
                <p:cNvPr id="178" name="矩形: 圆角 177">
                  <a:extLst>
                    <a:ext uri="{FF2B5EF4-FFF2-40B4-BE49-F238E27FC236}">
                      <a16:creationId xmlns:a16="http://schemas.microsoft.com/office/drawing/2014/main" id="{1D832DB8-F409-44C5-A313-D41C0668BDEB}"/>
                    </a:ext>
                  </a:extLst>
                </p:cNvPr>
                <p:cNvSpPr/>
                <p:nvPr/>
              </p:nvSpPr>
              <p:spPr>
                <a:xfrm>
                  <a:off x="83296" y="1244828"/>
                  <a:ext cx="2300866" cy="3974124"/>
                </a:xfrm>
                <a:prstGeom prst="roundRect">
                  <a:avLst/>
                </a:prstGeom>
                <a:noFill/>
                <a:ln w="28575">
                  <a:solidFill>
                    <a:srgbClr val="BD92DE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2" name="组合 1">
                  <a:extLst>
                    <a:ext uri="{FF2B5EF4-FFF2-40B4-BE49-F238E27FC236}">
                      <a16:creationId xmlns:a16="http://schemas.microsoft.com/office/drawing/2014/main" id="{35A1ACBD-C66E-450B-93B9-AC004BCE361E}"/>
                    </a:ext>
                  </a:extLst>
                </p:cNvPr>
                <p:cNvGrpSpPr/>
                <p:nvPr/>
              </p:nvGrpSpPr>
              <p:grpSpPr>
                <a:xfrm>
                  <a:off x="1691060" y="1244828"/>
                  <a:ext cx="9170554" cy="3974124"/>
                  <a:chOff x="645168" y="620257"/>
                  <a:chExt cx="9170554" cy="3974124"/>
                </a:xfrm>
              </p:grpSpPr>
              <p:sp>
                <p:nvSpPr>
                  <p:cNvPr id="3" name="圆角矩形 352">
                    <a:extLst>
                      <a:ext uri="{FF2B5EF4-FFF2-40B4-BE49-F238E27FC236}">
                        <a16:creationId xmlns:a16="http://schemas.microsoft.com/office/drawing/2014/main" id="{FAA273D0-754E-4C6D-98CD-8148F3AC6FB6}"/>
                      </a:ext>
                    </a:extLst>
                  </p:cNvPr>
                  <p:cNvSpPr/>
                  <p:nvPr/>
                </p:nvSpPr>
                <p:spPr>
                  <a:xfrm>
                    <a:off x="6381766" y="620257"/>
                    <a:ext cx="1033009" cy="3974124"/>
                  </a:xfrm>
                  <a:prstGeom prst="roundRect">
                    <a:avLst>
                      <a:gd name="adj" fmla="val 7597"/>
                    </a:avLst>
                  </a:prstGeom>
                  <a:noFill/>
                  <a:ln w="28575">
                    <a:solidFill>
                      <a:schemeClr val="accent2">
                        <a:lumMod val="40000"/>
                        <a:lumOff val="60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4" name="圆角矩形 350">
                    <a:extLst>
                      <a:ext uri="{FF2B5EF4-FFF2-40B4-BE49-F238E27FC236}">
                        <a16:creationId xmlns:a16="http://schemas.microsoft.com/office/drawing/2014/main" id="{F0619773-9543-4C8E-BF34-90DBDE768ADB}"/>
                      </a:ext>
                    </a:extLst>
                  </p:cNvPr>
                  <p:cNvSpPr/>
                  <p:nvPr/>
                </p:nvSpPr>
                <p:spPr>
                  <a:xfrm>
                    <a:off x="1394325" y="620257"/>
                    <a:ext cx="4940247" cy="3974124"/>
                  </a:xfrm>
                  <a:prstGeom prst="roundRect">
                    <a:avLst>
                      <a:gd name="adj" fmla="val 7597"/>
                    </a:avLst>
                  </a:prstGeom>
                  <a:noFill/>
                  <a:ln w="285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5A37ADB2-3F0F-484E-85EE-213EF9EF74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41895" y="1333391"/>
                    <a:ext cx="502953" cy="516733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>
                    <a:extLst>
                      <a:ext uri="{FF2B5EF4-FFF2-40B4-BE49-F238E27FC236}">
                        <a16:creationId xmlns:a16="http://schemas.microsoft.com/office/drawing/2014/main" id="{B64406CF-36EF-4D3E-86A3-083627C909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43616" y="2395203"/>
                    <a:ext cx="499508" cy="516733"/>
                  </a:xfrm>
                  <a:prstGeom prst="rect">
                    <a:avLst/>
                  </a:prstGeom>
                </p:spPr>
              </p:pic>
              <p:pic>
                <p:nvPicPr>
                  <p:cNvPr id="7" name="图片 6">
                    <a:extLst>
                      <a:ext uri="{FF2B5EF4-FFF2-40B4-BE49-F238E27FC236}">
                        <a16:creationId xmlns:a16="http://schemas.microsoft.com/office/drawing/2014/main" id="{6CA9721B-1CF4-455B-83E6-4184E602F0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45052" y="3606385"/>
                    <a:ext cx="496637" cy="516733"/>
                  </a:xfrm>
                  <a:prstGeom prst="rect">
                    <a:avLst/>
                  </a:prstGeom>
                </p:spPr>
              </p:pic>
              <p:sp>
                <p:nvSpPr>
                  <p:cNvPr id="8" name="立方体 7">
                    <a:extLst>
                      <a:ext uri="{FF2B5EF4-FFF2-40B4-BE49-F238E27FC236}">
                        <a16:creationId xmlns:a16="http://schemas.microsoft.com/office/drawing/2014/main" id="{27975529-5116-45D7-8A84-8DA27C64ADD8}"/>
                      </a:ext>
                    </a:extLst>
                  </p:cNvPr>
                  <p:cNvSpPr/>
                  <p:nvPr/>
                </p:nvSpPr>
                <p:spPr>
                  <a:xfrm>
                    <a:off x="1636800" y="12293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" name="立方体 8">
                    <a:extLst>
                      <a:ext uri="{FF2B5EF4-FFF2-40B4-BE49-F238E27FC236}">
                        <a16:creationId xmlns:a16="http://schemas.microsoft.com/office/drawing/2014/main" id="{2369CE87-1ED0-46C6-A41D-43A6E3EBF14D}"/>
                      </a:ext>
                    </a:extLst>
                  </p:cNvPr>
                  <p:cNvSpPr/>
                  <p:nvPr/>
                </p:nvSpPr>
                <p:spPr>
                  <a:xfrm>
                    <a:off x="1685966" y="12293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AE99D7">
                      <a:alpha val="50000"/>
                    </a:srgbClr>
                  </a:solidFill>
                  <a:ln>
                    <a:solidFill>
                      <a:srgbClr val="AE99D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" name="立方体 9">
                    <a:extLst>
                      <a:ext uri="{FF2B5EF4-FFF2-40B4-BE49-F238E27FC236}">
                        <a16:creationId xmlns:a16="http://schemas.microsoft.com/office/drawing/2014/main" id="{2B2E3C88-10AE-457D-99C4-D00BD0158E0A}"/>
                      </a:ext>
                    </a:extLst>
                  </p:cNvPr>
                  <p:cNvSpPr/>
                  <p:nvPr/>
                </p:nvSpPr>
                <p:spPr>
                  <a:xfrm>
                    <a:off x="1729987" y="12293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AFD1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1" name="图片 10">
                    <a:extLst>
                      <a:ext uri="{FF2B5EF4-FFF2-40B4-BE49-F238E27FC236}">
                        <a16:creationId xmlns:a16="http://schemas.microsoft.com/office/drawing/2014/main" id="{330B84BF-2871-459F-B554-99CA936B11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20528" y="1477906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2" name="直接箭头连接符 81">
                    <a:extLst>
                      <a:ext uri="{FF2B5EF4-FFF2-40B4-BE49-F238E27FC236}">
                        <a16:creationId xmlns:a16="http://schemas.microsoft.com/office/drawing/2014/main" id="{9738037F-972E-4411-9918-EFFE14E33A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7472" y="1551513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直接箭头连接符 82">
                    <a:extLst>
                      <a:ext uri="{FF2B5EF4-FFF2-40B4-BE49-F238E27FC236}">
                        <a16:creationId xmlns:a16="http://schemas.microsoft.com/office/drawing/2014/main" id="{6B118DA4-00AF-4CD3-86C6-BB3F9733AF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07713" y="156429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立方体 13">
                    <a:extLst>
                      <a:ext uri="{FF2B5EF4-FFF2-40B4-BE49-F238E27FC236}">
                        <a16:creationId xmlns:a16="http://schemas.microsoft.com/office/drawing/2014/main" id="{F1E54507-084B-4879-9A78-FCB48FF5AC0D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1806595" y="900365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5" name="连接符: 肘形 84">
                    <a:extLst>
                      <a:ext uri="{FF2B5EF4-FFF2-40B4-BE49-F238E27FC236}">
                        <a16:creationId xmlns:a16="http://schemas.microsoft.com/office/drawing/2014/main" id="{B0ACE0DB-DD61-4D3F-8CBD-50957B01BC06}"/>
                      </a:ext>
                    </a:extLst>
                  </p:cNvPr>
                  <p:cNvCxnSpPr>
                    <a:cxnSpLocks/>
                    <a:endCxn id="14" idx="2"/>
                  </p:cNvCxnSpPr>
                  <p:nvPr/>
                </p:nvCxnSpPr>
                <p:spPr>
                  <a:xfrm rot="5400000" flipH="1" flipV="1">
                    <a:off x="1436738" y="1192972"/>
                    <a:ext cx="425368" cy="291714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连接符: 肘形 85">
                    <a:extLst>
                      <a:ext uri="{FF2B5EF4-FFF2-40B4-BE49-F238E27FC236}">
                        <a16:creationId xmlns:a16="http://schemas.microsoft.com/office/drawing/2014/main" id="{9588B1DA-BA44-4CEE-BEA1-C031CB672125}"/>
                      </a:ext>
                    </a:extLst>
                  </p:cNvPr>
                  <p:cNvCxnSpPr>
                    <a:cxnSpLocks/>
                    <a:stCxn id="14" idx="5"/>
                    <a:endCxn id="11" idx="0"/>
                  </p:cNvCxnSpPr>
                  <p:nvPr/>
                </p:nvCxnSpPr>
                <p:spPr>
                  <a:xfrm>
                    <a:off x="1887203" y="1132355"/>
                    <a:ext cx="308200" cy="3455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直接箭头连接符 86">
                    <a:extLst>
                      <a:ext uri="{FF2B5EF4-FFF2-40B4-BE49-F238E27FC236}">
                        <a16:creationId xmlns:a16="http://schemas.microsoft.com/office/drawing/2014/main" id="{670FE837-418C-4F1A-A080-403A1B539C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70277" y="1555538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立方体 17">
                    <a:extLst>
                      <a:ext uri="{FF2B5EF4-FFF2-40B4-BE49-F238E27FC236}">
                        <a16:creationId xmlns:a16="http://schemas.microsoft.com/office/drawing/2014/main" id="{D6024A11-BFFD-4080-ABEA-BE87BF00ABA7}"/>
                      </a:ext>
                    </a:extLst>
                  </p:cNvPr>
                  <p:cNvSpPr/>
                  <p:nvPr/>
                </p:nvSpPr>
                <p:spPr>
                  <a:xfrm>
                    <a:off x="2305835" y="12293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9" name="直接箭头连接符 88">
                    <a:extLst>
                      <a:ext uri="{FF2B5EF4-FFF2-40B4-BE49-F238E27FC236}">
                        <a16:creationId xmlns:a16="http://schemas.microsoft.com/office/drawing/2014/main" id="{D65DB709-45D7-41C6-BA46-0A2F640E56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1230" y="156429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立方体 19">
                    <a:extLst>
                      <a:ext uri="{FF2B5EF4-FFF2-40B4-BE49-F238E27FC236}">
                        <a16:creationId xmlns:a16="http://schemas.microsoft.com/office/drawing/2014/main" id="{DA369834-C405-4EBD-941B-F9BBCE438224}"/>
                      </a:ext>
                    </a:extLst>
                  </p:cNvPr>
                  <p:cNvSpPr/>
                  <p:nvPr/>
                </p:nvSpPr>
                <p:spPr>
                  <a:xfrm>
                    <a:off x="2605245" y="1229338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" name="立方体 20">
                    <a:extLst>
                      <a:ext uri="{FF2B5EF4-FFF2-40B4-BE49-F238E27FC236}">
                        <a16:creationId xmlns:a16="http://schemas.microsoft.com/office/drawing/2014/main" id="{0B33E97E-14B0-4527-8FB6-752E130FAAAD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2783841" y="922570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2" name="连接符: 肘形 91">
                    <a:extLst>
                      <a:ext uri="{FF2B5EF4-FFF2-40B4-BE49-F238E27FC236}">
                        <a16:creationId xmlns:a16="http://schemas.microsoft.com/office/drawing/2014/main" id="{41FAF28F-18C5-4E6E-A533-1AB64F5414BA}"/>
                      </a:ext>
                    </a:extLst>
                  </p:cNvPr>
                  <p:cNvCxnSpPr>
                    <a:cxnSpLocks/>
                    <a:endCxn id="21" idx="2"/>
                  </p:cNvCxnSpPr>
                  <p:nvPr/>
                </p:nvCxnSpPr>
                <p:spPr>
                  <a:xfrm rot="5400000" flipH="1" flipV="1">
                    <a:off x="2463995" y="1251388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连接符: 肘形 92">
                    <a:extLst>
                      <a:ext uri="{FF2B5EF4-FFF2-40B4-BE49-F238E27FC236}">
                        <a16:creationId xmlns:a16="http://schemas.microsoft.com/office/drawing/2014/main" id="{B99AEF99-E410-4FB9-AD02-D98EF811BF38}"/>
                      </a:ext>
                    </a:extLst>
                  </p:cNvPr>
                  <p:cNvCxnSpPr>
                    <a:cxnSpLocks/>
                    <a:endCxn id="24" idx="0"/>
                  </p:cNvCxnSpPr>
                  <p:nvPr/>
                </p:nvCxnSpPr>
                <p:spPr>
                  <a:xfrm>
                    <a:off x="2869978" y="1155285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4" name="图片 23">
                    <a:extLst>
                      <a:ext uri="{FF2B5EF4-FFF2-40B4-BE49-F238E27FC236}">
                        <a16:creationId xmlns:a16="http://schemas.microsoft.com/office/drawing/2014/main" id="{8FDC8ECA-1AF8-423A-B010-1C56625B78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03170" y="1473879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25" name="直接箭头连接符 94">
                    <a:extLst>
                      <a:ext uri="{FF2B5EF4-FFF2-40B4-BE49-F238E27FC236}">
                        <a16:creationId xmlns:a16="http://schemas.microsoft.com/office/drawing/2014/main" id="{B5A99C44-57AF-44F1-AA74-28AFB90F0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74659" y="1560270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接箭头连接符 95">
                    <a:extLst>
                      <a:ext uri="{FF2B5EF4-FFF2-40B4-BE49-F238E27FC236}">
                        <a16:creationId xmlns:a16="http://schemas.microsoft.com/office/drawing/2014/main" id="{EEF763DA-F087-497F-8BC6-2E70060914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52920" y="1551512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立方体 26">
                    <a:extLst>
                      <a:ext uri="{FF2B5EF4-FFF2-40B4-BE49-F238E27FC236}">
                        <a16:creationId xmlns:a16="http://schemas.microsoft.com/office/drawing/2014/main" id="{FDA40B77-FF3C-4C8A-B193-CFCBD5AAF86D}"/>
                      </a:ext>
                    </a:extLst>
                  </p:cNvPr>
                  <p:cNvSpPr/>
                  <p:nvPr/>
                </p:nvSpPr>
                <p:spPr>
                  <a:xfrm>
                    <a:off x="3275498" y="1225605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28" name="直接箭头连接符 97">
                    <a:extLst>
                      <a:ext uri="{FF2B5EF4-FFF2-40B4-BE49-F238E27FC236}">
                        <a16:creationId xmlns:a16="http://schemas.microsoft.com/office/drawing/2014/main" id="{F3637BC0-DF86-4E1B-90AD-E34848A8AA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87740" y="1560562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立方体 28">
                    <a:extLst>
                      <a:ext uri="{FF2B5EF4-FFF2-40B4-BE49-F238E27FC236}">
                        <a16:creationId xmlns:a16="http://schemas.microsoft.com/office/drawing/2014/main" id="{C930A009-F15D-4025-8365-B493B36AA87B}"/>
                      </a:ext>
                    </a:extLst>
                  </p:cNvPr>
                  <p:cNvSpPr/>
                  <p:nvPr/>
                </p:nvSpPr>
                <p:spPr>
                  <a:xfrm>
                    <a:off x="3561755" y="1225605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" name="立方体 29">
                    <a:extLst>
                      <a:ext uri="{FF2B5EF4-FFF2-40B4-BE49-F238E27FC236}">
                        <a16:creationId xmlns:a16="http://schemas.microsoft.com/office/drawing/2014/main" id="{BC113397-D3B8-41FD-90BA-E024DD39FDA7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3740351" y="918836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1" name="连接符: 肘形 100">
                    <a:extLst>
                      <a:ext uri="{FF2B5EF4-FFF2-40B4-BE49-F238E27FC236}">
                        <a16:creationId xmlns:a16="http://schemas.microsoft.com/office/drawing/2014/main" id="{DD4CEB97-2185-45D2-8EBF-A3D244FD434E}"/>
                      </a:ext>
                    </a:extLst>
                  </p:cNvPr>
                  <p:cNvCxnSpPr>
                    <a:cxnSpLocks/>
                    <a:endCxn id="30" idx="2"/>
                  </p:cNvCxnSpPr>
                  <p:nvPr/>
                </p:nvCxnSpPr>
                <p:spPr>
                  <a:xfrm rot="5400000" flipH="1" flipV="1">
                    <a:off x="3420505" y="1247655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连接符: 肘形 101">
                    <a:extLst>
                      <a:ext uri="{FF2B5EF4-FFF2-40B4-BE49-F238E27FC236}">
                        <a16:creationId xmlns:a16="http://schemas.microsoft.com/office/drawing/2014/main" id="{07B581A2-128E-4F8B-98CB-3B45C8C7A916}"/>
                      </a:ext>
                    </a:extLst>
                  </p:cNvPr>
                  <p:cNvCxnSpPr>
                    <a:cxnSpLocks/>
                    <a:endCxn id="33" idx="0"/>
                  </p:cNvCxnSpPr>
                  <p:nvPr/>
                </p:nvCxnSpPr>
                <p:spPr>
                  <a:xfrm>
                    <a:off x="3826488" y="1151552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3" name="图片 32">
                    <a:extLst>
                      <a:ext uri="{FF2B5EF4-FFF2-40B4-BE49-F238E27FC236}">
                        <a16:creationId xmlns:a16="http://schemas.microsoft.com/office/drawing/2014/main" id="{95FB9AED-BD07-4BC1-8FC8-27FA4089AE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9680" y="1470146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34" name="直接箭头连接符 103">
                    <a:extLst>
                      <a:ext uri="{FF2B5EF4-FFF2-40B4-BE49-F238E27FC236}">
                        <a16:creationId xmlns:a16="http://schemas.microsoft.com/office/drawing/2014/main" id="{8CF9908A-3C12-45C3-BD9B-36821520D9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31169" y="155653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直接箭头连接符 244">
                    <a:extLst>
                      <a:ext uri="{FF2B5EF4-FFF2-40B4-BE49-F238E27FC236}">
                        <a16:creationId xmlns:a16="http://schemas.microsoft.com/office/drawing/2014/main" id="{16E6BEC8-80A6-4F30-892A-8A6ED7BC69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97" y="1551953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立方体 35">
                    <a:extLst>
                      <a:ext uri="{FF2B5EF4-FFF2-40B4-BE49-F238E27FC236}">
                        <a16:creationId xmlns:a16="http://schemas.microsoft.com/office/drawing/2014/main" id="{31DE333E-D120-45AF-81C1-91BEBD85F80B}"/>
                      </a:ext>
                    </a:extLst>
                  </p:cNvPr>
                  <p:cNvSpPr/>
                  <p:nvPr/>
                </p:nvSpPr>
                <p:spPr>
                  <a:xfrm>
                    <a:off x="4237855" y="1225753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37" name="直接箭头连接符 246">
                    <a:extLst>
                      <a:ext uri="{FF2B5EF4-FFF2-40B4-BE49-F238E27FC236}">
                        <a16:creationId xmlns:a16="http://schemas.microsoft.com/office/drawing/2014/main" id="{C0AE5204-F041-4721-B644-CD772BAF6D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63250" y="1560711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立方体 37">
                    <a:extLst>
                      <a:ext uri="{FF2B5EF4-FFF2-40B4-BE49-F238E27FC236}">
                        <a16:creationId xmlns:a16="http://schemas.microsoft.com/office/drawing/2014/main" id="{ADDB4D01-7BEA-495F-88D9-91DCCFAFF5E7}"/>
                      </a:ext>
                    </a:extLst>
                  </p:cNvPr>
                  <p:cNvSpPr/>
                  <p:nvPr/>
                </p:nvSpPr>
                <p:spPr>
                  <a:xfrm>
                    <a:off x="4537265" y="1225753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9" name="立方体 38">
                    <a:extLst>
                      <a:ext uri="{FF2B5EF4-FFF2-40B4-BE49-F238E27FC236}">
                        <a16:creationId xmlns:a16="http://schemas.microsoft.com/office/drawing/2014/main" id="{B5708FB8-13F0-4269-920B-A23FE07C6D20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4715861" y="918985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0" name="连接符: 肘形 249">
                    <a:extLst>
                      <a:ext uri="{FF2B5EF4-FFF2-40B4-BE49-F238E27FC236}">
                        <a16:creationId xmlns:a16="http://schemas.microsoft.com/office/drawing/2014/main" id="{3F9F38A6-E9F5-45CB-BF9A-9B79767517DD}"/>
                      </a:ext>
                    </a:extLst>
                  </p:cNvPr>
                  <p:cNvCxnSpPr>
                    <a:cxnSpLocks/>
                    <a:endCxn id="39" idx="2"/>
                  </p:cNvCxnSpPr>
                  <p:nvPr/>
                </p:nvCxnSpPr>
                <p:spPr>
                  <a:xfrm rot="5400000" flipH="1" flipV="1">
                    <a:off x="4396015" y="1247803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连接符: 肘形 250">
                    <a:extLst>
                      <a:ext uri="{FF2B5EF4-FFF2-40B4-BE49-F238E27FC236}">
                        <a16:creationId xmlns:a16="http://schemas.microsoft.com/office/drawing/2014/main" id="{EB1E7AE9-C533-4BB3-B34A-CEEB661FFFF3}"/>
                      </a:ext>
                    </a:extLst>
                  </p:cNvPr>
                  <p:cNvCxnSpPr>
                    <a:cxnSpLocks/>
                    <a:endCxn id="42" idx="0"/>
                  </p:cNvCxnSpPr>
                  <p:nvPr/>
                </p:nvCxnSpPr>
                <p:spPr>
                  <a:xfrm>
                    <a:off x="4801998" y="1151700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2" name="图片 41">
                    <a:extLst>
                      <a:ext uri="{FF2B5EF4-FFF2-40B4-BE49-F238E27FC236}">
                        <a16:creationId xmlns:a16="http://schemas.microsoft.com/office/drawing/2014/main" id="{75143421-B5A9-4C56-BB2F-61E9FB0CC3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35190" y="1470294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43" name="直接箭头连接符 252">
                    <a:extLst>
                      <a:ext uri="{FF2B5EF4-FFF2-40B4-BE49-F238E27FC236}">
                        <a16:creationId xmlns:a16="http://schemas.microsoft.com/office/drawing/2014/main" id="{1F06628A-C8A4-4D63-8E6A-7754FF5FA7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06679" y="155668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接箭头连接符 253">
                    <a:extLst>
                      <a:ext uri="{FF2B5EF4-FFF2-40B4-BE49-F238E27FC236}">
                        <a16:creationId xmlns:a16="http://schemas.microsoft.com/office/drawing/2014/main" id="{437B7B05-5996-4905-8B71-12E9741BBC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84940" y="1547927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立方体 44">
                    <a:extLst>
                      <a:ext uri="{FF2B5EF4-FFF2-40B4-BE49-F238E27FC236}">
                        <a16:creationId xmlns:a16="http://schemas.microsoft.com/office/drawing/2014/main" id="{3889E073-56C4-425B-B8BA-042E3B8F5C5C}"/>
                      </a:ext>
                    </a:extLst>
                  </p:cNvPr>
                  <p:cNvSpPr/>
                  <p:nvPr/>
                </p:nvSpPr>
                <p:spPr>
                  <a:xfrm>
                    <a:off x="5207518" y="1222020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46" name="直接箭头连接符 255">
                    <a:extLst>
                      <a:ext uri="{FF2B5EF4-FFF2-40B4-BE49-F238E27FC236}">
                        <a16:creationId xmlns:a16="http://schemas.microsoft.com/office/drawing/2014/main" id="{EC966B45-AFD0-4BC4-8F3F-03384E791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19760" y="1556977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立方体 46">
                    <a:extLst>
                      <a:ext uri="{FF2B5EF4-FFF2-40B4-BE49-F238E27FC236}">
                        <a16:creationId xmlns:a16="http://schemas.microsoft.com/office/drawing/2014/main" id="{0BA7E55E-D3A1-4A53-80D9-2E1DEDB39CDB}"/>
                      </a:ext>
                    </a:extLst>
                  </p:cNvPr>
                  <p:cNvSpPr/>
                  <p:nvPr/>
                </p:nvSpPr>
                <p:spPr>
                  <a:xfrm>
                    <a:off x="5493775" y="1222020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" name="立方体 47">
                    <a:extLst>
                      <a:ext uri="{FF2B5EF4-FFF2-40B4-BE49-F238E27FC236}">
                        <a16:creationId xmlns:a16="http://schemas.microsoft.com/office/drawing/2014/main" id="{ED3A2FDB-6EDD-48E0-9B91-6857A51CB1BB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5672371" y="915251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9" name="连接符: 肘形 258">
                    <a:extLst>
                      <a:ext uri="{FF2B5EF4-FFF2-40B4-BE49-F238E27FC236}">
                        <a16:creationId xmlns:a16="http://schemas.microsoft.com/office/drawing/2014/main" id="{37EC6015-8A29-4A8B-8B5B-A02B51D26FC5}"/>
                      </a:ext>
                    </a:extLst>
                  </p:cNvPr>
                  <p:cNvCxnSpPr>
                    <a:cxnSpLocks/>
                    <a:endCxn id="48" idx="2"/>
                  </p:cNvCxnSpPr>
                  <p:nvPr/>
                </p:nvCxnSpPr>
                <p:spPr>
                  <a:xfrm rot="5400000" flipH="1" flipV="1">
                    <a:off x="5352525" y="1244070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连接符: 肘形 259">
                    <a:extLst>
                      <a:ext uri="{FF2B5EF4-FFF2-40B4-BE49-F238E27FC236}">
                        <a16:creationId xmlns:a16="http://schemas.microsoft.com/office/drawing/2014/main" id="{A1E6D4C8-2148-4695-BEB7-156991123026}"/>
                      </a:ext>
                    </a:extLst>
                  </p:cNvPr>
                  <p:cNvCxnSpPr>
                    <a:cxnSpLocks/>
                    <a:endCxn id="51" idx="0"/>
                  </p:cNvCxnSpPr>
                  <p:nvPr/>
                </p:nvCxnSpPr>
                <p:spPr>
                  <a:xfrm>
                    <a:off x="5758508" y="1147967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51" name="图片 50">
                    <a:extLst>
                      <a:ext uri="{FF2B5EF4-FFF2-40B4-BE49-F238E27FC236}">
                        <a16:creationId xmlns:a16="http://schemas.microsoft.com/office/drawing/2014/main" id="{D1FD7AC1-23E4-4D53-89B8-CF4E3DA1B1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91700" y="1466561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52" name="直接箭头连接符 261">
                    <a:extLst>
                      <a:ext uri="{FF2B5EF4-FFF2-40B4-BE49-F238E27FC236}">
                        <a16:creationId xmlns:a16="http://schemas.microsoft.com/office/drawing/2014/main" id="{56E749ED-8F86-451F-9BA2-F06C9B4A32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63189" y="1552951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3" name="立方体 52">
                    <a:extLst>
                      <a:ext uri="{FF2B5EF4-FFF2-40B4-BE49-F238E27FC236}">
                        <a16:creationId xmlns:a16="http://schemas.microsoft.com/office/drawing/2014/main" id="{D29AD32B-C9AD-4CD7-BB93-D2208C819C5C}"/>
                      </a:ext>
                    </a:extLst>
                  </p:cNvPr>
                  <p:cNvSpPr/>
                  <p:nvPr/>
                </p:nvSpPr>
                <p:spPr>
                  <a:xfrm>
                    <a:off x="1636800" y="234577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" name="立方体 53">
                    <a:extLst>
                      <a:ext uri="{FF2B5EF4-FFF2-40B4-BE49-F238E27FC236}">
                        <a16:creationId xmlns:a16="http://schemas.microsoft.com/office/drawing/2014/main" id="{C1C422D7-50B2-4DE4-BA97-A16B0C094EBD}"/>
                      </a:ext>
                    </a:extLst>
                  </p:cNvPr>
                  <p:cNvSpPr/>
                  <p:nvPr/>
                </p:nvSpPr>
                <p:spPr>
                  <a:xfrm>
                    <a:off x="1685966" y="234577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AE99D7">
                      <a:alpha val="50000"/>
                    </a:srgbClr>
                  </a:solidFill>
                  <a:ln>
                    <a:solidFill>
                      <a:srgbClr val="AE99D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" name="立方体 54">
                    <a:extLst>
                      <a:ext uri="{FF2B5EF4-FFF2-40B4-BE49-F238E27FC236}">
                        <a16:creationId xmlns:a16="http://schemas.microsoft.com/office/drawing/2014/main" id="{EE75A30F-EAA0-4E7F-A29D-A69FDD392489}"/>
                      </a:ext>
                    </a:extLst>
                  </p:cNvPr>
                  <p:cNvSpPr/>
                  <p:nvPr/>
                </p:nvSpPr>
                <p:spPr>
                  <a:xfrm>
                    <a:off x="1729987" y="234577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AFD1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56" name="图片 55">
                    <a:extLst>
                      <a:ext uri="{FF2B5EF4-FFF2-40B4-BE49-F238E27FC236}">
                        <a16:creationId xmlns:a16="http://schemas.microsoft.com/office/drawing/2014/main" id="{5C08572F-78D3-4EB2-AC07-6373E8FFF2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20528" y="2594339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57" name="直接箭头连接符 81">
                    <a:extLst>
                      <a:ext uri="{FF2B5EF4-FFF2-40B4-BE49-F238E27FC236}">
                        <a16:creationId xmlns:a16="http://schemas.microsoft.com/office/drawing/2014/main" id="{B51C328E-0B94-4D16-89D6-22322D1C59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7472" y="266794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直接箭头连接符 82">
                    <a:extLst>
                      <a:ext uri="{FF2B5EF4-FFF2-40B4-BE49-F238E27FC236}">
                        <a16:creationId xmlns:a16="http://schemas.microsoft.com/office/drawing/2014/main" id="{3D0B7B08-15F2-40BA-A2C7-4966ABBE1E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07713" y="2680729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" name="立方体 58">
                    <a:extLst>
                      <a:ext uri="{FF2B5EF4-FFF2-40B4-BE49-F238E27FC236}">
                        <a16:creationId xmlns:a16="http://schemas.microsoft.com/office/drawing/2014/main" id="{9A7D163D-E15D-48E0-BF8D-85C6CB66F083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1806595" y="2016798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0" name="连接符: 肘形 84">
                    <a:extLst>
                      <a:ext uri="{FF2B5EF4-FFF2-40B4-BE49-F238E27FC236}">
                        <a16:creationId xmlns:a16="http://schemas.microsoft.com/office/drawing/2014/main" id="{27484744-342F-4D5A-8442-A113FB339CE1}"/>
                      </a:ext>
                    </a:extLst>
                  </p:cNvPr>
                  <p:cNvCxnSpPr>
                    <a:cxnSpLocks/>
                    <a:endCxn id="59" idx="2"/>
                  </p:cNvCxnSpPr>
                  <p:nvPr/>
                </p:nvCxnSpPr>
                <p:spPr>
                  <a:xfrm rot="5400000" flipH="1" flipV="1">
                    <a:off x="1436738" y="2309405"/>
                    <a:ext cx="425368" cy="291714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连接符: 肘形 85">
                    <a:extLst>
                      <a:ext uri="{FF2B5EF4-FFF2-40B4-BE49-F238E27FC236}">
                        <a16:creationId xmlns:a16="http://schemas.microsoft.com/office/drawing/2014/main" id="{5E496EDB-ED47-433A-8970-B7804F8C17ED}"/>
                      </a:ext>
                    </a:extLst>
                  </p:cNvPr>
                  <p:cNvCxnSpPr>
                    <a:cxnSpLocks/>
                    <a:stCxn id="59" idx="5"/>
                    <a:endCxn id="56" idx="0"/>
                  </p:cNvCxnSpPr>
                  <p:nvPr/>
                </p:nvCxnSpPr>
                <p:spPr>
                  <a:xfrm>
                    <a:off x="1887203" y="2248788"/>
                    <a:ext cx="308200" cy="3455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直接箭头连接符 86">
                    <a:extLst>
                      <a:ext uri="{FF2B5EF4-FFF2-40B4-BE49-F238E27FC236}">
                        <a16:creationId xmlns:a16="http://schemas.microsoft.com/office/drawing/2014/main" id="{66DA715C-6281-48C2-849B-387F9AEA34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70277" y="2671971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立方体 62">
                    <a:extLst>
                      <a:ext uri="{FF2B5EF4-FFF2-40B4-BE49-F238E27FC236}">
                        <a16:creationId xmlns:a16="http://schemas.microsoft.com/office/drawing/2014/main" id="{D4131CC2-CDF8-485A-9844-438125F0AF4C}"/>
                      </a:ext>
                    </a:extLst>
                  </p:cNvPr>
                  <p:cNvSpPr/>
                  <p:nvPr/>
                </p:nvSpPr>
                <p:spPr>
                  <a:xfrm>
                    <a:off x="2305835" y="234577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64" name="直接箭头连接符 88">
                    <a:extLst>
                      <a:ext uri="{FF2B5EF4-FFF2-40B4-BE49-F238E27FC236}">
                        <a16:creationId xmlns:a16="http://schemas.microsoft.com/office/drawing/2014/main" id="{4C5FDD19-083F-4B39-A396-4C43A51EE1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1230" y="2680729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立方体 64">
                    <a:extLst>
                      <a:ext uri="{FF2B5EF4-FFF2-40B4-BE49-F238E27FC236}">
                        <a16:creationId xmlns:a16="http://schemas.microsoft.com/office/drawing/2014/main" id="{2329EBA5-368E-4F8A-BB7A-85D1FAA3D449}"/>
                      </a:ext>
                    </a:extLst>
                  </p:cNvPr>
                  <p:cNvSpPr/>
                  <p:nvPr/>
                </p:nvSpPr>
                <p:spPr>
                  <a:xfrm>
                    <a:off x="2605245" y="2345771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" name="立方体 65">
                    <a:extLst>
                      <a:ext uri="{FF2B5EF4-FFF2-40B4-BE49-F238E27FC236}">
                        <a16:creationId xmlns:a16="http://schemas.microsoft.com/office/drawing/2014/main" id="{047174B9-FD53-468C-8DCE-E1028A493E3F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2783841" y="2039003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7" name="连接符: 肘形 91">
                    <a:extLst>
                      <a:ext uri="{FF2B5EF4-FFF2-40B4-BE49-F238E27FC236}">
                        <a16:creationId xmlns:a16="http://schemas.microsoft.com/office/drawing/2014/main" id="{8B6B3216-DA93-4F9C-B368-FF344B7A0856}"/>
                      </a:ext>
                    </a:extLst>
                  </p:cNvPr>
                  <p:cNvCxnSpPr>
                    <a:cxnSpLocks/>
                    <a:endCxn id="66" idx="2"/>
                  </p:cNvCxnSpPr>
                  <p:nvPr/>
                </p:nvCxnSpPr>
                <p:spPr>
                  <a:xfrm rot="5400000" flipH="1" flipV="1">
                    <a:off x="2463995" y="2367821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连接符: 肘形 92">
                    <a:extLst>
                      <a:ext uri="{FF2B5EF4-FFF2-40B4-BE49-F238E27FC236}">
                        <a16:creationId xmlns:a16="http://schemas.microsoft.com/office/drawing/2014/main" id="{1CE9D066-CD7B-4912-A5AA-F18B4D641D0A}"/>
                      </a:ext>
                    </a:extLst>
                  </p:cNvPr>
                  <p:cNvCxnSpPr>
                    <a:cxnSpLocks/>
                    <a:endCxn id="69" idx="0"/>
                  </p:cNvCxnSpPr>
                  <p:nvPr/>
                </p:nvCxnSpPr>
                <p:spPr>
                  <a:xfrm>
                    <a:off x="2869978" y="2271718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69" name="图片 68">
                    <a:extLst>
                      <a:ext uri="{FF2B5EF4-FFF2-40B4-BE49-F238E27FC236}">
                        <a16:creationId xmlns:a16="http://schemas.microsoft.com/office/drawing/2014/main" id="{0E3DFEA0-0AD9-490F-B3B8-BEC277513B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03170" y="2590312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70" name="直接箭头连接符 94">
                    <a:extLst>
                      <a:ext uri="{FF2B5EF4-FFF2-40B4-BE49-F238E27FC236}">
                        <a16:creationId xmlns:a16="http://schemas.microsoft.com/office/drawing/2014/main" id="{18B2FC14-26B4-4079-B68E-76414D8174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74659" y="2676703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直接箭头连接符 95">
                    <a:extLst>
                      <a:ext uri="{FF2B5EF4-FFF2-40B4-BE49-F238E27FC236}">
                        <a16:creationId xmlns:a16="http://schemas.microsoft.com/office/drawing/2014/main" id="{927B8C00-3235-40FF-BCFD-091483BCA0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52920" y="2667945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" name="立方体 71">
                    <a:extLst>
                      <a:ext uri="{FF2B5EF4-FFF2-40B4-BE49-F238E27FC236}">
                        <a16:creationId xmlns:a16="http://schemas.microsoft.com/office/drawing/2014/main" id="{DCB8A5D1-4D0B-4D5A-AC8B-DED69ED4A070}"/>
                      </a:ext>
                    </a:extLst>
                  </p:cNvPr>
                  <p:cNvSpPr/>
                  <p:nvPr/>
                </p:nvSpPr>
                <p:spPr>
                  <a:xfrm>
                    <a:off x="3275498" y="23420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73" name="直接箭头连接符 97">
                    <a:extLst>
                      <a:ext uri="{FF2B5EF4-FFF2-40B4-BE49-F238E27FC236}">
                        <a16:creationId xmlns:a16="http://schemas.microsoft.com/office/drawing/2014/main" id="{313A13C7-0119-45EA-A2D9-B3DE533AE6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87740" y="267699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立方体 73">
                    <a:extLst>
                      <a:ext uri="{FF2B5EF4-FFF2-40B4-BE49-F238E27FC236}">
                        <a16:creationId xmlns:a16="http://schemas.microsoft.com/office/drawing/2014/main" id="{F4A4C267-02C1-4AB9-85E9-28F69E15989A}"/>
                      </a:ext>
                    </a:extLst>
                  </p:cNvPr>
                  <p:cNvSpPr/>
                  <p:nvPr/>
                </p:nvSpPr>
                <p:spPr>
                  <a:xfrm>
                    <a:off x="3561755" y="2342038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" name="立方体 74">
                    <a:extLst>
                      <a:ext uri="{FF2B5EF4-FFF2-40B4-BE49-F238E27FC236}">
                        <a16:creationId xmlns:a16="http://schemas.microsoft.com/office/drawing/2014/main" id="{617B96E0-302D-4367-8467-C3B8FB22E71C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3740351" y="2035269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76" name="连接符: 肘形 100">
                    <a:extLst>
                      <a:ext uri="{FF2B5EF4-FFF2-40B4-BE49-F238E27FC236}">
                        <a16:creationId xmlns:a16="http://schemas.microsoft.com/office/drawing/2014/main" id="{06F5E648-6E53-4B62-8E63-84406C9B8A80}"/>
                      </a:ext>
                    </a:extLst>
                  </p:cNvPr>
                  <p:cNvCxnSpPr>
                    <a:cxnSpLocks/>
                    <a:endCxn id="75" idx="2"/>
                  </p:cNvCxnSpPr>
                  <p:nvPr/>
                </p:nvCxnSpPr>
                <p:spPr>
                  <a:xfrm rot="5400000" flipH="1" flipV="1">
                    <a:off x="3420505" y="2364088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连接符: 肘形 101">
                    <a:extLst>
                      <a:ext uri="{FF2B5EF4-FFF2-40B4-BE49-F238E27FC236}">
                        <a16:creationId xmlns:a16="http://schemas.microsoft.com/office/drawing/2014/main" id="{5A8FBBFF-1039-4512-B551-DD90013CE40C}"/>
                      </a:ext>
                    </a:extLst>
                  </p:cNvPr>
                  <p:cNvCxnSpPr>
                    <a:cxnSpLocks/>
                    <a:endCxn id="78" idx="0"/>
                  </p:cNvCxnSpPr>
                  <p:nvPr/>
                </p:nvCxnSpPr>
                <p:spPr>
                  <a:xfrm>
                    <a:off x="3826488" y="2267985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8" name="图片 77">
                    <a:extLst>
                      <a:ext uri="{FF2B5EF4-FFF2-40B4-BE49-F238E27FC236}">
                        <a16:creationId xmlns:a16="http://schemas.microsoft.com/office/drawing/2014/main" id="{AFE96593-86D0-40A3-AC0A-D84EE0974F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9680" y="2586579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79" name="直接箭头连接符 103">
                    <a:extLst>
                      <a:ext uri="{FF2B5EF4-FFF2-40B4-BE49-F238E27FC236}">
                        <a16:creationId xmlns:a16="http://schemas.microsoft.com/office/drawing/2014/main" id="{1D6A6A53-C328-4FD9-893E-44ACF947F7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31169" y="2672969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直接箭头连接符 244">
                    <a:extLst>
                      <a:ext uri="{FF2B5EF4-FFF2-40B4-BE49-F238E27FC236}">
                        <a16:creationId xmlns:a16="http://schemas.microsoft.com/office/drawing/2014/main" id="{9502908C-6356-4586-B993-A8F2BB2B0A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97" y="2668386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1" name="立方体 80">
                    <a:extLst>
                      <a:ext uri="{FF2B5EF4-FFF2-40B4-BE49-F238E27FC236}">
                        <a16:creationId xmlns:a16="http://schemas.microsoft.com/office/drawing/2014/main" id="{6724F8E4-62BA-421D-A29E-C06D88817381}"/>
                      </a:ext>
                    </a:extLst>
                  </p:cNvPr>
                  <p:cNvSpPr/>
                  <p:nvPr/>
                </p:nvSpPr>
                <p:spPr>
                  <a:xfrm>
                    <a:off x="4237855" y="2342186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82" name="直接箭头连接符 246">
                    <a:extLst>
                      <a:ext uri="{FF2B5EF4-FFF2-40B4-BE49-F238E27FC236}">
                        <a16:creationId xmlns:a16="http://schemas.microsoft.com/office/drawing/2014/main" id="{66D646AC-C08D-49DB-9C46-51F4EAB06D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63250" y="2677144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立方体 82">
                    <a:extLst>
                      <a:ext uri="{FF2B5EF4-FFF2-40B4-BE49-F238E27FC236}">
                        <a16:creationId xmlns:a16="http://schemas.microsoft.com/office/drawing/2014/main" id="{661B38B9-9AEE-4CFC-B825-59FAE10847B1}"/>
                      </a:ext>
                    </a:extLst>
                  </p:cNvPr>
                  <p:cNvSpPr/>
                  <p:nvPr/>
                </p:nvSpPr>
                <p:spPr>
                  <a:xfrm>
                    <a:off x="4537265" y="2342186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84" name="立方体 83">
                    <a:extLst>
                      <a:ext uri="{FF2B5EF4-FFF2-40B4-BE49-F238E27FC236}">
                        <a16:creationId xmlns:a16="http://schemas.microsoft.com/office/drawing/2014/main" id="{5CDC786D-584A-4344-B36F-FF46193AAEAB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4715861" y="2035418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85" name="连接符: 肘形 249">
                    <a:extLst>
                      <a:ext uri="{FF2B5EF4-FFF2-40B4-BE49-F238E27FC236}">
                        <a16:creationId xmlns:a16="http://schemas.microsoft.com/office/drawing/2014/main" id="{59CFB819-88C4-4D2C-BCCF-5D383A539B5A}"/>
                      </a:ext>
                    </a:extLst>
                  </p:cNvPr>
                  <p:cNvCxnSpPr>
                    <a:cxnSpLocks/>
                    <a:endCxn id="84" idx="2"/>
                  </p:cNvCxnSpPr>
                  <p:nvPr/>
                </p:nvCxnSpPr>
                <p:spPr>
                  <a:xfrm rot="5400000" flipH="1" flipV="1">
                    <a:off x="4396015" y="2364236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连接符: 肘形 250">
                    <a:extLst>
                      <a:ext uri="{FF2B5EF4-FFF2-40B4-BE49-F238E27FC236}">
                        <a16:creationId xmlns:a16="http://schemas.microsoft.com/office/drawing/2014/main" id="{B52B0F8F-9399-4661-B052-258EEB1AA2B4}"/>
                      </a:ext>
                    </a:extLst>
                  </p:cNvPr>
                  <p:cNvCxnSpPr>
                    <a:cxnSpLocks/>
                    <a:endCxn id="87" idx="0"/>
                  </p:cNvCxnSpPr>
                  <p:nvPr/>
                </p:nvCxnSpPr>
                <p:spPr>
                  <a:xfrm>
                    <a:off x="4801998" y="2268133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7" name="图片 86">
                    <a:extLst>
                      <a:ext uri="{FF2B5EF4-FFF2-40B4-BE49-F238E27FC236}">
                        <a16:creationId xmlns:a16="http://schemas.microsoft.com/office/drawing/2014/main" id="{449C6BDB-1ABD-4172-B40F-A1BE7BC201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35190" y="2586727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88" name="直接箭头连接符 252">
                    <a:extLst>
                      <a:ext uri="{FF2B5EF4-FFF2-40B4-BE49-F238E27FC236}">
                        <a16:creationId xmlns:a16="http://schemas.microsoft.com/office/drawing/2014/main" id="{13B22D6B-8B21-4EC4-94EC-DFAA30773B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06679" y="2673118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直接箭头连接符 253">
                    <a:extLst>
                      <a:ext uri="{FF2B5EF4-FFF2-40B4-BE49-F238E27FC236}">
                        <a16:creationId xmlns:a16="http://schemas.microsoft.com/office/drawing/2014/main" id="{77C9CC5C-3C5F-446A-B60A-391B7DA0A1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84940" y="2664360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0" name="立方体 89">
                    <a:extLst>
                      <a:ext uri="{FF2B5EF4-FFF2-40B4-BE49-F238E27FC236}">
                        <a16:creationId xmlns:a16="http://schemas.microsoft.com/office/drawing/2014/main" id="{A49C84BB-4FC0-475D-AFB1-FE1D16F0C02C}"/>
                      </a:ext>
                    </a:extLst>
                  </p:cNvPr>
                  <p:cNvSpPr/>
                  <p:nvPr/>
                </p:nvSpPr>
                <p:spPr>
                  <a:xfrm>
                    <a:off x="5207518" y="2338453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91" name="直接箭头连接符 255">
                    <a:extLst>
                      <a:ext uri="{FF2B5EF4-FFF2-40B4-BE49-F238E27FC236}">
                        <a16:creationId xmlns:a16="http://schemas.microsoft.com/office/drawing/2014/main" id="{30C01510-515C-4ECD-AFFD-107CCA68A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19760" y="2673410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2" name="立方体 91">
                    <a:extLst>
                      <a:ext uri="{FF2B5EF4-FFF2-40B4-BE49-F238E27FC236}">
                        <a16:creationId xmlns:a16="http://schemas.microsoft.com/office/drawing/2014/main" id="{6F3927F5-8168-4241-A629-F2CB590674EF}"/>
                      </a:ext>
                    </a:extLst>
                  </p:cNvPr>
                  <p:cNvSpPr/>
                  <p:nvPr/>
                </p:nvSpPr>
                <p:spPr>
                  <a:xfrm>
                    <a:off x="5493775" y="2338453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" name="立方体 92">
                    <a:extLst>
                      <a:ext uri="{FF2B5EF4-FFF2-40B4-BE49-F238E27FC236}">
                        <a16:creationId xmlns:a16="http://schemas.microsoft.com/office/drawing/2014/main" id="{D1B821FC-602D-43A1-B105-190BC0BDC2E8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5672371" y="2031684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94" name="连接符: 肘形 258">
                    <a:extLst>
                      <a:ext uri="{FF2B5EF4-FFF2-40B4-BE49-F238E27FC236}">
                        <a16:creationId xmlns:a16="http://schemas.microsoft.com/office/drawing/2014/main" id="{DDE22B16-01B0-455D-8304-A71E4A82019B}"/>
                      </a:ext>
                    </a:extLst>
                  </p:cNvPr>
                  <p:cNvCxnSpPr>
                    <a:cxnSpLocks/>
                    <a:endCxn id="93" idx="2"/>
                  </p:cNvCxnSpPr>
                  <p:nvPr/>
                </p:nvCxnSpPr>
                <p:spPr>
                  <a:xfrm rot="5400000" flipH="1" flipV="1">
                    <a:off x="5352525" y="2360503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连接符: 肘形 259">
                    <a:extLst>
                      <a:ext uri="{FF2B5EF4-FFF2-40B4-BE49-F238E27FC236}">
                        <a16:creationId xmlns:a16="http://schemas.microsoft.com/office/drawing/2014/main" id="{241C851C-B114-4404-89FE-9A6374869914}"/>
                      </a:ext>
                    </a:extLst>
                  </p:cNvPr>
                  <p:cNvCxnSpPr>
                    <a:cxnSpLocks/>
                    <a:endCxn id="96" idx="0"/>
                  </p:cNvCxnSpPr>
                  <p:nvPr/>
                </p:nvCxnSpPr>
                <p:spPr>
                  <a:xfrm>
                    <a:off x="5758508" y="2264400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6" name="图片 95">
                    <a:extLst>
                      <a:ext uri="{FF2B5EF4-FFF2-40B4-BE49-F238E27FC236}">
                        <a16:creationId xmlns:a16="http://schemas.microsoft.com/office/drawing/2014/main" id="{2AD9F4D6-169C-4FFB-A5F7-08D18DC318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91700" y="2582994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97" name="直接箭头连接符 261">
                    <a:extLst>
                      <a:ext uri="{FF2B5EF4-FFF2-40B4-BE49-F238E27FC236}">
                        <a16:creationId xmlns:a16="http://schemas.microsoft.com/office/drawing/2014/main" id="{02604336-A6D3-4785-B867-FE7D98714E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63189" y="2669384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8" name="立方体 97">
                    <a:extLst>
                      <a:ext uri="{FF2B5EF4-FFF2-40B4-BE49-F238E27FC236}">
                        <a16:creationId xmlns:a16="http://schemas.microsoft.com/office/drawing/2014/main" id="{5CDE3B52-2F3F-4732-B3D5-B316EEBB796A}"/>
                      </a:ext>
                    </a:extLst>
                  </p:cNvPr>
                  <p:cNvSpPr/>
                  <p:nvPr/>
                </p:nvSpPr>
                <p:spPr>
                  <a:xfrm>
                    <a:off x="1636800" y="355923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立方体 98">
                    <a:extLst>
                      <a:ext uri="{FF2B5EF4-FFF2-40B4-BE49-F238E27FC236}">
                        <a16:creationId xmlns:a16="http://schemas.microsoft.com/office/drawing/2014/main" id="{4DE375B3-B9B1-474A-8217-426BC94D6938}"/>
                      </a:ext>
                    </a:extLst>
                  </p:cNvPr>
                  <p:cNvSpPr/>
                  <p:nvPr/>
                </p:nvSpPr>
                <p:spPr>
                  <a:xfrm>
                    <a:off x="1685966" y="355923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AE99D7">
                      <a:alpha val="50000"/>
                    </a:srgbClr>
                  </a:solidFill>
                  <a:ln>
                    <a:solidFill>
                      <a:srgbClr val="AE99D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立方体 99">
                    <a:extLst>
                      <a:ext uri="{FF2B5EF4-FFF2-40B4-BE49-F238E27FC236}">
                        <a16:creationId xmlns:a16="http://schemas.microsoft.com/office/drawing/2014/main" id="{4DCD3B66-0FBF-4C3B-B810-CB797DB6C13F}"/>
                      </a:ext>
                    </a:extLst>
                  </p:cNvPr>
                  <p:cNvSpPr/>
                  <p:nvPr/>
                </p:nvSpPr>
                <p:spPr>
                  <a:xfrm>
                    <a:off x="1729987" y="355923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AFD1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01" name="图片 100">
                    <a:extLst>
                      <a:ext uri="{FF2B5EF4-FFF2-40B4-BE49-F238E27FC236}">
                        <a16:creationId xmlns:a16="http://schemas.microsoft.com/office/drawing/2014/main" id="{D2A48265-C996-4401-BEC5-6C705BADEB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20528" y="3807805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02" name="直接箭头连接符 81">
                    <a:extLst>
                      <a:ext uri="{FF2B5EF4-FFF2-40B4-BE49-F238E27FC236}">
                        <a16:creationId xmlns:a16="http://schemas.microsoft.com/office/drawing/2014/main" id="{0119F559-9FDD-4897-A032-ACCF120CA3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7472" y="3881412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接箭头连接符 82">
                    <a:extLst>
                      <a:ext uri="{FF2B5EF4-FFF2-40B4-BE49-F238E27FC236}">
                        <a16:creationId xmlns:a16="http://schemas.microsoft.com/office/drawing/2014/main" id="{617EA6B7-054A-456E-A8F0-BF1330CB3D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07713" y="389419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4" name="立方体 103">
                    <a:extLst>
                      <a:ext uri="{FF2B5EF4-FFF2-40B4-BE49-F238E27FC236}">
                        <a16:creationId xmlns:a16="http://schemas.microsoft.com/office/drawing/2014/main" id="{C52AE3CC-898A-4F2B-92C5-77FCE1CEC8D8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1806595" y="3230264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05" name="连接符: 肘形 84">
                    <a:extLst>
                      <a:ext uri="{FF2B5EF4-FFF2-40B4-BE49-F238E27FC236}">
                        <a16:creationId xmlns:a16="http://schemas.microsoft.com/office/drawing/2014/main" id="{854CD016-1EA2-4843-9DEE-5A6A4D79B305}"/>
                      </a:ext>
                    </a:extLst>
                  </p:cNvPr>
                  <p:cNvCxnSpPr>
                    <a:cxnSpLocks/>
                    <a:endCxn id="104" idx="2"/>
                  </p:cNvCxnSpPr>
                  <p:nvPr/>
                </p:nvCxnSpPr>
                <p:spPr>
                  <a:xfrm rot="5400000" flipH="1" flipV="1">
                    <a:off x="1436738" y="3522871"/>
                    <a:ext cx="425368" cy="291714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连接符: 肘形 85">
                    <a:extLst>
                      <a:ext uri="{FF2B5EF4-FFF2-40B4-BE49-F238E27FC236}">
                        <a16:creationId xmlns:a16="http://schemas.microsoft.com/office/drawing/2014/main" id="{A3DBB4E9-2B0F-404B-9A68-00500C3C8749}"/>
                      </a:ext>
                    </a:extLst>
                  </p:cNvPr>
                  <p:cNvCxnSpPr>
                    <a:cxnSpLocks/>
                    <a:stCxn id="104" idx="5"/>
                    <a:endCxn id="101" idx="0"/>
                  </p:cNvCxnSpPr>
                  <p:nvPr/>
                </p:nvCxnSpPr>
                <p:spPr>
                  <a:xfrm>
                    <a:off x="1887203" y="3462254"/>
                    <a:ext cx="308200" cy="3455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直接箭头连接符 86">
                    <a:extLst>
                      <a:ext uri="{FF2B5EF4-FFF2-40B4-BE49-F238E27FC236}">
                        <a16:creationId xmlns:a16="http://schemas.microsoft.com/office/drawing/2014/main" id="{063BD7A3-644B-45FD-BCCA-B5DF1F65DB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70277" y="3885437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8" name="立方体 107">
                    <a:extLst>
                      <a:ext uri="{FF2B5EF4-FFF2-40B4-BE49-F238E27FC236}">
                        <a16:creationId xmlns:a16="http://schemas.microsoft.com/office/drawing/2014/main" id="{F805E8A5-52F6-4E0A-AF96-27C73FD86319}"/>
                      </a:ext>
                    </a:extLst>
                  </p:cNvPr>
                  <p:cNvSpPr/>
                  <p:nvPr/>
                </p:nvSpPr>
                <p:spPr>
                  <a:xfrm>
                    <a:off x="2305835" y="355923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09" name="直接箭头连接符 88">
                    <a:extLst>
                      <a:ext uri="{FF2B5EF4-FFF2-40B4-BE49-F238E27FC236}">
                        <a16:creationId xmlns:a16="http://schemas.microsoft.com/office/drawing/2014/main" id="{E7A4E6EC-9918-4A9C-8CAA-BF776DDDFB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1230" y="389419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0" name="立方体 109">
                    <a:extLst>
                      <a:ext uri="{FF2B5EF4-FFF2-40B4-BE49-F238E27FC236}">
                        <a16:creationId xmlns:a16="http://schemas.microsoft.com/office/drawing/2014/main" id="{D350FD6F-9D8A-456B-91C9-35443DC143D1}"/>
                      </a:ext>
                    </a:extLst>
                  </p:cNvPr>
                  <p:cNvSpPr/>
                  <p:nvPr/>
                </p:nvSpPr>
                <p:spPr>
                  <a:xfrm>
                    <a:off x="2605245" y="3559237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" name="立方体 110">
                    <a:extLst>
                      <a:ext uri="{FF2B5EF4-FFF2-40B4-BE49-F238E27FC236}">
                        <a16:creationId xmlns:a16="http://schemas.microsoft.com/office/drawing/2014/main" id="{FEEFBA70-36BD-463D-92D2-EFB2DAADABE2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2783841" y="3252469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12" name="连接符: 肘形 91">
                    <a:extLst>
                      <a:ext uri="{FF2B5EF4-FFF2-40B4-BE49-F238E27FC236}">
                        <a16:creationId xmlns:a16="http://schemas.microsoft.com/office/drawing/2014/main" id="{F31F536D-E3EC-4560-B5F3-FCAA197C5EA6}"/>
                      </a:ext>
                    </a:extLst>
                  </p:cNvPr>
                  <p:cNvCxnSpPr>
                    <a:cxnSpLocks/>
                    <a:endCxn id="111" idx="2"/>
                  </p:cNvCxnSpPr>
                  <p:nvPr/>
                </p:nvCxnSpPr>
                <p:spPr>
                  <a:xfrm rot="5400000" flipH="1" flipV="1">
                    <a:off x="2463995" y="3581287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连接符: 肘形 92">
                    <a:extLst>
                      <a:ext uri="{FF2B5EF4-FFF2-40B4-BE49-F238E27FC236}">
                        <a16:creationId xmlns:a16="http://schemas.microsoft.com/office/drawing/2014/main" id="{1279B83F-FFB9-4B0F-BD35-6D9BA10B3702}"/>
                      </a:ext>
                    </a:extLst>
                  </p:cNvPr>
                  <p:cNvCxnSpPr>
                    <a:cxnSpLocks/>
                    <a:endCxn id="114" idx="0"/>
                  </p:cNvCxnSpPr>
                  <p:nvPr/>
                </p:nvCxnSpPr>
                <p:spPr>
                  <a:xfrm>
                    <a:off x="2869978" y="3485184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14" name="图片 113">
                    <a:extLst>
                      <a:ext uri="{FF2B5EF4-FFF2-40B4-BE49-F238E27FC236}">
                        <a16:creationId xmlns:a16="http://schemas.microsoft.com/office/drawing/2014/main" id="{DBE6DE73-F067-4D83-AE80-0572BE90E6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03170" y="3803778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15" name="直接箭头连接符 94">
                    <a:extLst>
                      <a:ext uri="{FF2B5EF4-FFF2-40B4-BE49-F238E27FC236}">
                        <a16:creationId xmlns:a16="http://schemas.microsoft.com/office/drawing/2014/main" id="{098B1933-932C-4B67-8FB7-5755A54C6C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74659" y="3890169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接箭头连接符 95">
                    <a:extLst>
                      <a:ext uri="{FF2B5EF4-FFF2-40B4-BE49-F238E27FC236}">
                        <a16:creationId xmlns:a16="http://schemas.microsoft.com/office/drawing/2014/main" id="{D18F99D2-E882-4E2C-B210-82E999EB29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52920" y="3881411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7" name="立方体 116">
                    <a:extLst>
                      <a:ext uri="{FF2B5EF4-FFF2-40B4-BE49-F238E27FC236}">
                        <a16:creationId xmlns:a16="http://schemas.microsoft.com/office/drawing/2014/main" id="{CCFF2F08-AEB1-44E3-80F1-9D6C6B9962EE}"/>
                      </a:ext>
                    </a:extLst>
                  </p:cNvPr>
                  <p:cNvSpPr/>
                  <p:nvPr/>
                </p:nvSpPr>
                <p:spPr>
                  <a:xfrm>
                    <a:off x="3275498" y="3555504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18" name="直接箭头连接符 97">
                    <a:extLst>
                      <a:ext uri="{FF2B5EF4-FFF2-40B4-BE49-F238E27FC236}">
                        <a16:creationId xmlns:a16="http://schemas.microsoft.com/office/drawing/2014/main" id="{5F7A60BE-94B0-4608-8365-1064A79911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87740" y="3890461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立方体 118">
                    <a:extLst>
                      <a:ext uri="{FF2B5EF4-FFF2-40B4-BE49-F238E27FC236}">
                        <a16:creationId xmlns:a16="http://schemas.microsoft.com/office/drawing/2014/main" id="{C02C9E5B-AE64-47B9-90CB-87BAB7F365FC}"/>
                      </a:ext>
                    </a:extLst>
                  </p:cNvPr>
                  <p:cNvSpPr/>
                  <p:nvPr/>
                </p:nvSpPr>
                <p:spPr>
                  <a:xfrm>
                    <a:off x="3561755" y="3555504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0" name="立方体 119">
                    <a:extLst>
                      <a:ext uri="{FF2B5EF4-FFF2-40B4-BE49-F238E27FC236}">
                        <a16:creationId xmlns:a16="http://schemas.microsoft.com/office/drawing/2014/main" id="{3F474419-5125-4AAC-8730-32D3B5404DAB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3740351" y="3248735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21" name="连接符: 肘形 100">
                    <a:extLst>
                      <a:ext uri="{FF2B5EF4-FFF2-40B4-BE49-F238E27FC236}">
                        <a16:creationId xmlns:a16="http://schemas.microsoft.com/office/drawing/2014/main" id="{C12FE763-44D0-4BFD-BAB9-FA4B7BB0B53C}"/>
                      </a:ext>
                    </a:extLst>
                  </p:cNvPr>
                  <p:cNvCxnSpPr>
                    <a:cxnSpLocks/>
                    <a:endCxn id="120" idx="2"/>
                  </p:cNvCxnSpPr>
                  <p:nvPr/>
                </p:nvCxnSpPr>
                <p:spPr>
                  <a:xfrm rot="5400000" flipH="1" flipV="1">
                    <a:off x="3420505" y="3577554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连接符: 肘形 101">
                    <a:extLst>
                      <a:ext uri="{FF2B5EF4-FFF2-40B4-BE49-F238E27FC236}">
                        <a16:creationId xmlns:a16="http://schemas.microsoft.com/office/drawing/2014/main" id="{21A24EBC-3F0F-4BA0-8AE0-364038CCEF33}"/>
                      </a:ext>
                    </a:extLst>
                  </p:cNvPr>
                  <p:cNvCxnSpPr>
                    <a:cxnSpLocks/>
                    <a:endCxn id="123" idx="0"/>
                  </p:cNvCxnSpPr>
                  <p:nvPr/>
                </p:nvCxnSpPr>
                <p:spPr>
                  <a:xfrm>
                    <a:off x="3826488" y="3481451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23" name="图片 122">
                    <a:extLst>
                      <a:ext uri="{FF2B5EF4-FFF2-40B4-BE49-F238E27FC236}">
                        <a16:creationId xmlns:a16="http://schemas.microsoft.com/office/drawing/2014/main" id="{85DCC17B-4801-4C4C-A86D-F4247B8337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9680" y="3800045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24" name="直接箭头连接符 103">
                    <a:extLst>
                      <a:ext uri="{FF2B5EF4-FFF2-40B4-BE49-F238E27FC236}">
                        <a16:creationId xmlns:a16="http://schemas.microsoft.com/office/drawing/2014/main" id="{3AB2EC48-5D6F-4E08-B202-39BEFBACF9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31169" y="388643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直接箭头连接符 244">
                    <a:extLst>
                      <a:ext uri="{FF2B5EF4-FFF2-40B4-BE49-F238E27FC236}">
                        <a16:creationId xmlns:a16="http://schemas.microsoft.com/office/drawing/2014/main" id="{73CB5D41-2C43-4422-B017-D8E48A749B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97" y="3881852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6" name="立方体 125">
                    <a:extLst>
                      <a:ext uri="{FF2B5EF4-FFF2-40B4-BE49-F238E27FC236}">
                        <a16:creationId xmlns:a16="http://schemas.microsoft.com/office/drawing/2014/main" id="{35F7AAA4-A957-4077-A033-71AD3D4181EB}"/>
                      </a:ext>
                    </a:extLst>
                  </p:cNvPr>
                  <p:cNvSpPr/>
                  <p:nvPr/>
                </p:nvSpPr>
                <p:spPr>
                  <a:xfrm>
                    <a:off x="4237855" y="3555652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27" name="直接箭头连接符 246">
                    <a:extLst>
                      <a:ext uri="{FF2B5EF4-FFF2-40B4-BE49-F238E27FC236}">
                        <a16:creationId xmlns:a16="http://schemas.microsoft.com/office/drawing/2014/main" id="{3295054C-7C1A-4655-90C5-1991A7D9D7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63250" y="3890610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8" name="立方体 127">
                    <a:extLst>
                      <a:ext uri="{FF2B5EF4-FFF2-40B4-BE49-F238E27FC236}">
                        <a16:creationId xmlns:a16="http://schemas.microsoft.com/office/drawing/2014/main" id="{49B8FCF7-A0B0-4B99-A20F-BCA58829590E}"/>
                      </a:ext>
                    </a:extLst>
                  </p:cNvPr>
                  <p:cNvSpPr/>
                  <p:nvPr/>
                </p:nvSpPr>
                <p:spPr>
                  <a:xfrm>
                    <a:off x="4537265" y="3555652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29" name="立方体 128">
                    <a:extLst>
                      <a:ext uri="{FF2B5EF4-FFF2-40B4-BE49-F238E27FC236}">
                        <a16:creationId xmlns:a16="http://schemas.microsoft.com/office/drawing/2014/main" id="{07567492-05F6-48FB-8F44-6A527E7A12A7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4715861" y="3248884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30" name="连接符: 肘形 249">
                    <a:extLst>
                      <a:ext uri="{FF2B5EF4-FFF2-40B4-BE49-F238E27FC236}">
                        <a16:creationId xmlns:a16="http://schemas.microsoft.com/office/drawing/2014/main" id="{DE51F8DD-1536-4EBC-8DA3-C0236240C9A9}"/>
                      </a:ext>
                    </a:extLst>
                  </p:cNvPr>
                  <p:cNvCxnSpPr>
                    <a:cxnSpLocks/>
                    <a:endCxn id="129" idx="2"/>
                  </p:cNvCxnSpPr>
                  <p:nvPr/>
                </p:nvCxnSpPr>
                <p:spPr>
                  <a:xfrm rot="5400000" flipH="1" flipV="1">
                    <a:off x="4396015" y="3577702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连接符: 肘形 250">
                    <a:extLst>
                      <a:ext uri="{FF2B5EF4-FFF2-40B4-BE49-F238E27FC236}">
                        <a16:creationId xmlns:a16="http://schemas.microsoft.com/office/drawing/2014/main" id="{A7AF4151-A4B7-4CDF-A378-6C966ECAB25E}"/>
                      </a:ext>
                    </a:extLst>
                  </p:cNvPr>
                  <p:cNvCxnSpPr>
                    <a:cxnSpLocks/>
                    <a:endCxn id="132" idx="0"/>
                  </p:cNvCxnSpPr>
                  <p:nvPr/>
                </p:nvCxnSpPr>
                <p:spPr>
                  <a:xfrm>
                    <a:off x="4801998" y="3481599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32" name="图片 131">
                    <a:extLst>
                      <a:ext uri="{FF2B5EF4-FFF2-40B4-BE49-F238E27FC236}">
                        <a16:creationId xmlns:a16="http://schemas.microsoft.com/office/drawing/2014/main" id="{A72D8DF4-D7D3-4BED-B223-5BFE77B819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35190" y="3800193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33" name="直接箭头连接符 252">
                    <a:extLst>
                      <a:ext uri="{FF2B5EF4-FFF2-40B4-BE49-F238E27FC236}">
                        <a16:creationId xmlns:a16="http://schemas.microsoft.com/office/drawing/2014/main" id="{7F526B9F-073E-4266-AD81-98BA19C368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06679" y="3886584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直接箭头连接符 253">
                    <a:extLst>
                      <a:ext uri="{FF2B5EF4-FFF2-40B4-BE49-F238E27FC236}">
                        <a16:creationId xmlns:a16="http://schemas.microsoft.com/office/drawing/2014/main" id="{1A70D28E-35F2-42F0-ACD8-716D341B04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84940" y="3877826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5" name="立方体 134">
                    <a:extLst>
                      <a:ext uri="{FF2B5EF4-FFF2-40B4-BE49-F238E27FC236}">
                        <a16:creationId xmlns:a16="http://schemas.microsoft.com/office/drawing/2014/main" id="{45841604-475B-4A63-A052-2F653871F77B}"/>
                      </a:ext>
                    </a:extLst>
                  </p:cNvPr>
                  <p:cNvSpPr/>
                  <p:nvPr/>
                </p:nvSpPr>
                <p:spPr>
                  <a:xfrm>
                    <a:off x="5207518" y="3551919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36" name="直接箭头连接符 255">
                    <a:extLst>
                      <a:ext uri="{FF2B5EF4-FFF2-40B4-BE49-F238E27FC236}">
                        <a16:creationId xmlns:a16="http://schemas.microsoft.com/office/drawing/2014/main" id="{C9D92818-807F-40B8-A669-511835CD8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19760" y="388687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7" name="立方体 136">
                    <a:extLst>
                      <a:ext uri="{FF2B5EF4-FFF2-40B4-BE49-F238E27FC236}">
                        <a16:creationId xmlns:a16="http://schemas.microsoft.com/office/drawing/2014/main" id="{865376E7-58DB-4C7D-AC29-80B19A8D4612}"/>
                      </a:ext>
                    </a:extLst>
                  </p:cNvPr>
                  <p:cNvSpPr/>
                  <p:nvPr/>
                </p:nvSpPr>
                <p:spPr>
                  <a:xfrm>
                    <a:off x="5493775" y="3551919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8" name="立方体 137">
                    <a:extLst>
                      <a:ext uri="{FF2B5EF4-FFF2-40B4-BE49-F238E27FC236}">
                        <a16:creationId xmlns:a16="http://schemas.microsoft.com/office/drawing/2014/main" id="{1C53C77A-2496-420D-B108-B1E028A24EE9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5672371" y="3245150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39" name="连接符: 肘形 258">
                    <a:extLst>
                      <a:ext uri="{FF2B5EF4-FFF2-40B4-BE49-F238E27FC236}">
                        <a16:creationId xmlns:a16="http://schemas.microsoft.com/office/drawing/2014/main" id="{3F06B0F7-E1C4-4DCF-A691-4C6CF7F65B8E}"/>
                      </a:ext>
                    </a:extLst>
                  </p:cNvPr>
                  <p:cNvCxnSpPr>
                    <a:cxnSpLocks/>
                    <a:endCxn id="138" idx="2"/>
                  </p:cNvCxnSpPr>
                  <p:nvPr/>
                </p:nvCxnSpPr>
                <p:spPr>
                  <a:xfrm rot="5400000" flipH="1" flipV="1">
                    <a:off x="5352525" y="3573969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连接符: 肘形 259">
                    <a:extLst>
                      <a:ext uri="{FF2B5EF4-FFF2-40B4-BE49-F238E27FC236}">
                        <a16:creationId xmlns:a16="http://schemas.microsoft.com/office/drawing/2014/main" id="{D6F07DAC-8FEB-4680-A9D6-656DAAEF4085}"/>
                      </a:ext>
                    </a:extLst>
                  </p:cNvPr>
                  <p:cNvCxnSpPr>
                    <a:cxnSpLocks/>
                    <a:endCxn id="141" idx="0"/>
                  </p:cNvCxnSpPr>
                  <p:nvPr/>
                </p:nvCxnSpPr>
                <p:spPr>
                  <a:xfrm>
                    <a:off x="5758508" y="3477866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41" name="图片 140">
                    <a:extLst>
                      <a:ext uri="{FF2B5EF4-FFF2-40B4-BE49-F238E27FC236}">
                        <a16:creationId xmlns:a16="http://schemas.microsoft.com/office/drawing/2014/main" id="{A88DE2BC-23E4-4CF8-B4F9-8EF7DAB6F3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91700" y="3796460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42" name="直接箭头连接符 261">
                    <a:extLst>
                      <a:ext uri="{FF2B5EF4-FFF2-40B4-BE49-F238E27FC236}">
                        <a16:creationId xmlns:a16="http://schemas.microsoft.com/office/drawing/2014/main" id="{E257B52F-AB80-4C4A-9870-F9A216B168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63189" y="3882850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直接箭头连接符 261">
                    <a:extLst>
                      <a:ext uri="{FF2B5EF4-FFF2-40B4-BE49-F238E27FC236}">
                        <a16:creationId xmlns:a16="http://schemas.microsoft.com/office/drawing/2014/main" id="{47437B33-EEA4-4F77-8611-FFD91A25C0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41449" y="1559917"/>
                    <a:ext cx="384042" cy="290207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直接箭头连接符 261">
                    <a:extLst>
                      <a:ext uri="{FF2B5EF4-FFF2-40B4-BE49-F238E27FC236}">
                        <a16:creationId xmlns:a16="http://schemas.microsoft.com/office/drawing/2014/main" id="{7DFE06B1-F92D-4751-92D9-CBDDEF0055AF}"/>
                      </a:ext>
                    </a:extLst>
                  </p:cNvPr>
                  <p:cNvCxnSpPr>
                    <a:cxnSpLocks/>
                    <a:stCxn id="96" idx="3"/>
                  </p:cNvCxnSpPr>
                  <p:nvPr/>
                </p:nvCxnSpPr>
                <p:spPr>
                  <a:xfrm flipV="1">
                    <a:off x="6141449" y="2653569"/>
                    <a:ext cx="405814" cy="70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直接箭头连接符 261">
                    <a:extLst>
                      <a:ext uri="{FF2B5EF4-FFF2-40B4-BE49-F238E27FC236}">
                        <a16:creationId xmlns:a16="http://schemas.microsoft.com/office/drawing/2014/main" id="{94F82AA3-7542-442E-A764-1739C32B7694}"/>
                      </a:ext>
                    </a:extLst>
                  </p:cNvPr>
                  <p:cNvCxnSpPr>
                    <a:cxnSpLocks/>
                    <a:stCxn id="141" idx="3"/>
                  </p:cNvCxnSpPr>
                  <p:nvPr/>
                </p:nvCxnSpPr>
                <p:spPr>
                  <a:xfrm flipV="1">
                    <a:off x="6141449" y="3364015"/>
                    <a:ext cx="384042" cy="51007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2" name="立方体 171">
                    <a:extLst>
                      <a:ext uri="{FF2B5EF4-FFF2-40B4-BE49-F238E27FC236}">
                        <a16:creationId xmlns:a16="http://schemas.microsoft.com/office/drawing/2014/main" id="{7AFC2DFC-5E58-41AC-A3A2-824BC4E24D98}"/>
                      </a:ext>
                    </a:extLst>
                  </p:cNvPr>
                  <p:cNvSpPr/>
                  <p:nvPr/>
                </p:nvSpPr>
                <p:spPr>
                  <a:xfrm>
                    <a:off x="6659552" y="1435204"/>
                    <a:ext cx="619869" cy="2540692"/>
                  </a:xfrm>
                  <a:prstGeom prst="cube">
                    <a:avLst>
                      <a:gd name="adj" fmla="val 73869"/>
                    </a:avLst>
                  </a:prstGeom>
                  <a:solidFill>
                    <a:schemeClr val="accent4">
                      <a:alpha val="30000"/>
                    </a:schemeClr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47" name="直接箭头连接符 261">
                    <a:extLst>
                      <a:ext uri="{FF2B5EF4-FFF2-40B4-BE49-F238E27FC236}">
                        <a16:creationId xmlns:a16="http://schemas.microsoft.com/office/drawing/2014/main" id="{0B1CB9ED-3B0F-4C98-AFA7-C5C8A45B70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51211" y="2500709"/>
                    <a:ext cx="405814" cy="70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立方体 147">
                    <a:extLst>
                      <a:ext uri="{FF2B5EF4-FFF2-40B4-BE49-F238E27FC236}">
                        <a16:creationId xmlns:a16="http://schemas.microsoft.com/office/drawing/2014/main" id="{EE68BC9D-2741-4B2D-8AD7-56BEE294671D}"/>
                      </a:ext>
                    </a:extLst>
                  </p:cNvPr>
                  <p:cNvSpPr/>
                  <p:nvPr/>
                </p:nvSpPr>
                <p:spPr>
                  <a:xfrm>
                    <a:off x="7460252" y="2108682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chemeClr val="accent2">
                      <a:lumMod val="75000"/>
                      <a:alpha val="3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C56BF03D-ABF6-4431-9657-9FF1DD29D949}"/>
                      </a:ext>
                    </a:extLst>
                  </p:cNvPr>
                  <p:cNvSpPr txBox="1"/>
                  <p:nvPr/>
                </p:nvSpPr>
                <p:spPr>
                  <a:xfrm>
                    <a:off x="2979631" y="661438"/>
                    <a:ext cx="301206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CN" altLang="en-US" sz="1100" dirty="0">
                        <a:latin typeface="SimSun" panose="02010600030101010101" pitchFamily="2" charset="-122"/>
                        <a:ea typeface="SimSun" panose="02010600030101010101" pitchFamily="2" charset="-122"/>
                      </a:rPr>
                      <a:t>通道空间双分支注意力模块</a:t>
                    </a:r>
                  </a:p>
                </p:txBody>
              </p:sp>
              <p:sp>
                <p:nvSpPr>
                  <p:cNvPr id="150" name="文本框 149">
                    <a:extLst>
                      <a:ext uri="{FF2B5EF4-FFF2-40B4-BE49-F238E27FC236}">
                        <a16:creationId xmlns:a16="http://schemas.microsoft.com/office/drawing/2014/main" id="{F02ECF82-8787-4818-BBF5-7724025539A2}"/>
                      </a:ext>
                    </a:extLst>
                  </p:cNvPr>
                  <p:cNvSpPr txBox="1"/>
                  <p:nvPr/>
                </p:nvSpPr>
                <p:spPr>
                  <a:xfrm>
                    <a:off x="6324844" y="703372"/>
                    <a:ext cx="117828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CN" altLang="en-US" sz="1100" dirty="0">
                        <a:latin typeface="SimSun" panose="02010600030101010101" pitchFamily="2" charset="-122"/>
                        <a:ea typeface="SimSun" panose="02010600030101010101" pitchFamily="2" charset="-122"/>
                      </a:rPr>
                      <a:t>光谱注意力模块</a:t>
                    </a:r>
                  </a:p>
                </p:txBody>
              </p:sp>
              <p:sp>
                <p:nvSpPr>
                  <p:cNvPr id="151" name="文本框 150">
                    <a:extLst>
                      <a:ext uri="{FF2B5EF4-FFF2-40B4-BE49-F238E27FC236}">
                        <a16:creationId xmlns:a16="http://schemas.microsoft.com/office/drawing/2014/main" id="{0B66E35A-B78F-4080-8B42-BEDE8E51DB85}"/>
                      </a:ext>
                    </a:extLst>
                  </p:cNvPr>
                  <p:cNvSpPr txBox="1"/>
                  <p:nvPr/>
                </p:nvSpPr>
                <p:spPr>
                  <a:xfrm>
                    <a:off x="830324" y="1876791"/>
                    <a:ext cx="34176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T1</a:t>
                    </a:r>
                    <a:endParaRPr kumimoji="1" lang="zh-CN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2" name="文本框 151">
                    <a:extLst>
                      <a:ext uri="{FF2B5EF4-FFF2-40B4-BE49-F238E27FC236}">
                        <a16:creationId xmlns:a16="http://schemas.microsoft.com/office/drawing/2014/main" id="{485E5DCF-E31F-4CBF-B2D1-56239D85D10C}"/>
                      </a:ext>
                    </a:extLst>
                  </p:cNvPr>
                  <p:cNvSpPr txBox="1"/>
                  <p:nvPr/>
                </p:nvSpPr>
                <p:spPr>
                  <a:xfrm>
                    <a:off x="821552" y="2997550"/>
                    <a:ext cx="34176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T2</a:t>
                    </a:r>
                    <a:endParaRPr kumimoji="1" lang="zh-CN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3" name="文本框 152">
                    <a:extLst>
                      <a:ext uri="{FF2B5EF4-FFF2-40B4-BE49-F238E27FC236}">
                        <a16:creationId xmlns:a16="http://schemas.microsoft.com/office/drawing/2014/main" id="{3760A882-7760-4976-8F84-FD80548601A2}"/>
                      </a:ext>
                    </a:extLst>
                  </p:cNvPr>
                  <p:cNvSpPr txBox="1"/>
                  <p:nvPr/>
                </p:nvSpPr>
                <p:spPr>
                  <a:xfrm>
                    <a:off x="645168" y="4123118"/>
                    <a:ext cx="750526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T2FLAIR</a:t>
                    </a:r>
                    <a:endParaRPr kumimoji="1" lang="zh-CN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54" name="直接箭头连接符 153">
                    <a:extLst>
                      <a:ext uri="{FF2B5EF4-FFF2-40B4-BE49-F238E27FC236}">
                        <a16:creationId xmlns:a16="http://schemas.microsoft.com/office/drawing/2014/main" id="{5DD47ED5-C48E-4916-BF92-39697BE886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0943" y="2566256"/>
                    <a:ext cx="204779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5" name="立方体 154">
                    <a:extLst>
                      <a:ext uri="{FF2B5EF4-FFF2-40B4-BE49-F238E27FC236}">
                        <a16:creationId xmlns:a16="http://schemas.microsoft.com/office/drawing/2014/main" id="{5C73C542-883A-47E6-B6F7-D6FBDB735CAD}"/>
                      </a:ext>
                    </a:extLst>
                  </p:cNvPr>
                  <p:cNvSpPr/>
                  <p:nvPr/>
                </p:nvSpPr>
                <p:spPr>
                  <a:xfrm>
                    <a:off x="9423058" y="2128080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chemeClr val="accent4">
                      <a:lumMod val="75000"/>
                      <a:alpha val="3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56" name="立方体 155">
                    <a:extLst>
                      <a:ext uri="{FF2B5EF4-FFF2-40B4-BE49-F238E27FC236}">
                        <a16:creationId xmlns:a16="http://schemas.microsoft.com/office/drawing/2014/main" id="{AAADF04B-9AE7-488D-AA9F-FA550CCE684F}"/>
                      </a:ext>
                    </a:extLst>
                  </p:cNvPr>
                  <p:cNvSpPr/>
                  <p:nvPr/>
                </p:nvSpPr>
                <p:spPr>
                  <a:xfrm>
                    <a:off x="9490538" y="213796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57" name="直接箭头连接符 261">
                    <a:extLst>
                      <a:ext uri="{FF2B5EF4-FFF2-40B4-BE49-F238E27FC236}">
                        <a16:creationId xmlns:a16="http://schemas.microsoft.com/office/drawing/2014/main" id="{C5E1E243-37F3-46F8-B518-D1756B11C0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32697" y="2491911"/>
                    <a:ext cx="182923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8" name="立方体 157">
                    <a:extLst>
                      <a:ext uri="{FF2B5EF4-FFF2-40B4-BE49-F238E27FC236}">
                        <a16:creationId xmlns:a16="http://schemas.microsoft.com/office/drawing/2014/main" id="{41900DDB-F286-41D5-8F9F-9DE1FD5F9061}"/>
                      </a:ext>
                    </a:extLst>
                  </p:cNvPr>
                  <p:cNvSpPr/>
                  <p:nvPr/>
                </p:nvSpPr>
                <p:spPr>
                  <a:xfrm>
                    <a:off x="7501425" y="211566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chemeClr val="accent4">
                      <a:lumMod val="75000"/>
                      <a:alpha val="3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pic>
                <p:nvPicPr>
                  <p:cNvPr id="159" name="图片 383">
                    <a:extLst>
                      <a:ext uri="{FF2B5EF4-FFF2-40B4-BE49-F238E27FC236}">
                        <a16:creationId xmlns:a16="http://schemas.microsoft.com/office/drawing/2014/main" id="{41645F8B-081C-4F7A-9D7F-2ACE371266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rcRect/>
                  <a:stretch/>
                </p:blipFill>
                <p:spPr>
                  <a:xfrm>
                    <a:off x="7797983" y="1447888"/>
                    <a:ext cx="1454158" cy="2384820"/>
                  </a:xfrm>
                  <a:prstGeom prst="rect">
                    <a:avLst/>
                  </a:prstGeom>
                </p:spPr>
              </p:pic>
              <p:cxnSp>
                <p:nvCxnSpPr>
                  <p:cNvPr id="160" name="直接箭头连接符 261">
                    <a:extLst>
                      <a:ext uri="{FF2B5EF4-FFF2-40B4-BE49-F238E27FC236}">
                        <a16:creationId xmlns:a16="http://schemas.microsoft.com/office/drawing/2014/main" id="{20E87BD2-4A57-4ED2-85A7-12E0A95BBC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40135" y="2573093"/>
                    <a:ext cx="182923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1" name="文本框 160">
                    <a:extLst>
                      <a:ext uri="{FF2B5EF4-FFF2-40B4-BE49-F238E27FC236}">
                        <a16:creationId xmlns:a16="http://schemas.microsoft.com/office/drawing/2014/main" id="{D6F72FE6-616F-4C5A-9017-8A5B993F1E1C}"/>
                      </a:ext>
                    </a:extLst>
                  </p:cNvPr>
                  <p:cNvSpPr txBox="1"/>
                  <p:nvPr/>
                </p:nvSpPr>
                <p:spPr>
                  <a:xfrm>
                    <a:off x="7980367" y="1480317"/>
                    <a:ext cx="117828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CN" altLang="en-US" sz="1100" dirty="0">
                        <a:latin typeface="SimSun" panose="02010600030101010101" pitchFamily="2" charset="-122"/>
                        <a:ea typeface="SimSun" panose="02010600030101010101" pitchFamily="2" charset="-122"/>
                      </a:rPr>
                      <a:t>自注意力模块</a:t>
                    </a:r>
                  </a:p>
                </p:txBody>
              </p:sp>
            </p:grpSp>
            <p:pic>
              <p:nvPicPr>
                <p:cNvPr id="173" name="图片 172">
                  <a:extLst>
                    <a:ext uri="{FF2B5EF4-FFF2-40B4-BE49-F238E27FC236}">
                      <a16:creationId xmlns:a16="http://schemas.microsoft.com/office/drawing/2014/main" id="{13D372EA-1D74-4B5A-B959-C492B4AFCF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94" r="3094"/>
                <a:stretch/>
              </p:blipFill>
              <p:spPr>
                <a:xfrm>
                  <a:off x="206119" y="3068472"/>
                  <a:ext cx="615354" cy="567427"/>
                </a:xfrm>
                <a:prstGeom prst="rect">
                  <a:avLst/>
                </a:prstGeom>
              </p:spPr>
            </p:pic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CEE628AA-0A03-46C9-8185-3DB6E2B7367B}"/>
                    </a:ext>
                  </a:extLst>
                </p:cNvPr>
                <p:cNvSpPr txBox="1"/>
                <p:nvPr/>
              </p:nvSpPr>
              <p:spPr>
                <a:xfrm>
                  <a:off x="58640" y="3650523"/>
                  <a:ext cx="107167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100" b="0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MRI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3D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</a:t>
                  </a:r>
                </a:p>
              </p:txBody>
            </p:sp>
            <p:sp>
              <p:nvSpPr>
                <p:cNvPr id="175" name="箭头: 右 174">
                  <a:extLst>
                    <a:ext uri="{FF2B5EF4-FFF2-40B4-BE49-F238E27FC236}">
                      <a16:creationId xmlns:a16="http://schemas.microsoft.com/office/drawing/2014/main" id="{B45DE471-0369-4D08-9E75-17ABD2765D41}"/>
                    </a:ext>
                  </a:extLst>
                </p:cNvPr>
                <p:cNvSpPr/>
                <p:nvPr/>
              </p:nvSpPr>
              <p:spPr>
                <a:xfrm flipV="1">
                  <a:off x="992092" y="3324402"/>
                  <a:ext cx="465998" cy="217747"/>
                </a:xfrm>
                <a:prstGeom prst="rightArrow">
                  <a:avLst>
                    <a:gd name="adj1" fmla="val 38335"/>
                    <a:gd name="adj2" fmla="val 50000"/>
                  </a:avLst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F6182672-1643-40CD-9867-8FE101733F2A}"/>
                    </a:ext>
                  </a:extLst>
                </p:cNvPr>
                <p:cNvSpPr txBox="1"/>
                <p:nvPr/>
              </p:nvSpPr>
              <p:spPr>
                <a:xfrm>
                  <a:off x="873939" y="3101221"/>
                  <a:ext cx="7717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1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&gt;30</a:t>
                  </a:r>
                  <a:r>
                    <a:rPr lang="zh-CN" altLang="en-US" sz="11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像素</a:t>
                  </a:r>
                </a:p>
              </p:txBody>
            </p:sp>
            <p:sp>
              <p:nvSpPr>
                <p:cNvPr id="179" name="左大括号 178">
                  <a:extLst>
                    <a:ext uri="{FF2B5EF4-FFF2-40B4-BE49-F238E27FC236}">
                      <a16:creationId xmlns:a16="http://schemas.microsoft.com/office/drawing/2014/main" id="{6FC71FF5-518E-4824-A2CB-824AFDD764D8}"/>
                    </a:ext>
                  </a:extLst>
                </p:cNvPr>
                <p:cNvSpPr/>
                <p:nvPr/>
              </p:nvSpPr>
              <p:spPr>
                <a:xfrm>
                  <a:off x="1510629" y="2057488"/>
                  <a:ext cx="183059" cy="2642801"/>
                </a:xfrm>
                <a:prstGeom prst="leftBrac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0" name="左大括号 179">
                  <a:extLst>
                    <a:ext uri="{FF2B5EF4-FFF2-40B4-BE49-F238E27FC236}">
                      <a16:creationId xmlns:a16="http://schemas.microsoft.com/office/drawing/2014/main" id="{615D637E-FA26-4B87-9FB5-C67909525874}"/>
                    </a:ext>
                  </a:extLst>
                </p:cNvPr>
                <p:cNvSpPr/>
                <p:nvPr/>
              </p:nvSpPr>
              <p:spPr>
                <a:xfrm>
                  <a:off x="10894185" y="2231396"/>
                  <a:ext cx="204778" cy="1954959"/>
                </a:xfrm>
                <a:prstGeom prst="leftBrac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3" name="文本框 182">
                  <a:extLst>
                    <a:ext uri="{FF2B5EF4-FFF2-40B4-BE49-F238E27FC236}">
                      <a16:creationId xmlns:a16="http://schemas.microsoft.com/office/drawing/2014/main" id="{65A48348-D72F-4217-9413-27FF0017EB89}"/>
                    </a:ext>
                  </a:extLst>
                </p:cNvPr>
                <p:cNvSpPr txBox="1"/>
                <p:nvPr/>
              </p:nvSpPr>
              <p:spPr>
                <a:xfrm>
                  <a:off x="11110857" y="2418003"/>
                  <a:ext cx="92698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100" b="0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分级任务</a:t>
                  </a:r>
                </a:p>
              </p:txBody>
            </p:sp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EA999C09-2ABB-46E6-9B43-D634F2318370}"/>
                    </a:ext>
                  </a:extLst>
                </p:cNvPr>
                <p:cNvSpPr txBox="1"/>
                <p:nvPr/>
              </p:nvSpPr>
              <p:spPr>
                <a:xfrm>
                  <a:off x="11078286" y="4252347"/>
                  <a:ext cx="92698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100" b="0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分亚型任务</a:t>
                  </a:r>
                </a:p>
              </p:txBody>
            </p:sp>
            <p:pic>
              <p:nvPicPr>
                <p:cNvPr id="186" name="图片 185">
                  <a:extLst>
                    <a:ext uri="{FF2B5EF4-FFF2-40B4-BE49-F238E27FC236}">
                      <a16:creationId xmlns:a16="http://schemas.microsoft.com/office/drawing/2014/main" id="{C751918E-928C-4E73-B113-481CAD83D7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81774" y="2042891"/>
                  <a:ext cx="351984" cy="351984"/>
                </a:xfrm>
                <a:prstGeom prst="rect">
                  <a:avLst/>
                </a:prstGeom>
              </p:spPr>
            </p:pic>
            <p:pic>
              <p:nvPicPr>
                <p:cNvPr id="187" name="图片 186">
                  <a:extLst>
                    <a:ext uri="{FF2B5EF4-FFF2-40B4-BE49-F238E27FC236}">
                      <a16:creationId xmlns:a16="http://schemas.microsoft.com/office/drawing/2014/main" id="{FC42FCE9-8968-4E82-B4C2-79B1BD4A0B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89951" y="3890487"/>
                  <a:ext cx="351984" cy="351984"/>
                </a:xfrm>
                <a:prstGeom prst="rect">
                  <a:avLst/>
                </a:prstGeom>
              </p:spPr>
            </p:pic>
          </p:grpSp>
          <p:graphicFrame>
            <p:nvGraphicFramePr>
              <p:cNvPr id="189" name="对象 188">
                <a:extLst>
                  <a:ext uri="{FF2B5EF4-FFF2-40B4-BE49-F238E27FC236}">
                    <a16:creationId xmlns:a16="http://schemas.microsoft.com/office/drawing/2014/main" id="{43D98B0C-9255-49B9-A724-37BA2F2F82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7945527"/>
                  </p:ext>
                </p:extLst>
              </p:nvPr>
            </p:nvGraphicFramePr>
            <p:xfrm>
              <a:off x="7249714" y="2115523"/>
              <a:ext cx="152400" cy="1381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152280" imgH="139680" progId="Equation.DSMT4">
                      <p:embed/>
                    </p:oleObj>
                  </mc:Choice>
                  <mc:Fallback>
                    <p:oleObj name="Equation" r:id="rId10" imgW="152280" imgH="139680" progId="Equation.DSMT4">
                      <p:embed/>
                      <p:pic>
                        <p:nvPicPr>
                          <p:cNvPr id="3" name="对象 2">
                            <a:extLst>
                              <a:ext uri="{FF2B5EF4-FFF2-40B4-BE49-F238E27FC236}">
                                <a16:creationId xmlns:a16="http://schemas.microsoft.com/office/drawing/2014/main" id="{90BFD088-2FF5-4541-9716-46B33581071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7249714" y="2115523"/>
                            <a:ext cx="152400" cy="13819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1" name="对象 190">
                <a:extLst>
                  <a:ext uri="{FF2B5EF4-FFF2-40B4-BE49-F238E27FC236}">
                    <a16:creationId xmlns:a16="http://schemas.microsoft.com/office/drawing/2014/main" id="{BB261373-575F-4032-8909-C4F96BBD5F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1626595"/>
                  </p:ext>
                </p:extLst>
              </p:nvPr>
            </p:nvGraphicFramePr>
            <p:xfrm>
              <a:off x="7227754" y="3053438"/>
              <a:ext cx="152400" cy="2010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2" imgW="152280" imgH="203040" progId="Equation.DSMT4">
                      <p:embed/>
                    </p:oleObj>
                  </mc:Choice>
                  <mc:Fallback>
                    <p:oleObj name="Equation" r:id="rId12" imgW="152280" imgH="203040" progId="Equation.DSMT4">
                      <p:embed/>
                      <p:pic>
                        <p:nvPicPr>
                          <p:cNvPr id="5" name="对象 4">
                            <a:extLst>
                              <a:ext uri="{FF2B5EF4-FFF2-40B4-BE49-F238E27FC236}">
                                <a16:creationId xmlns:a16="http://schemas.microsoft.com/office/drawing/2014/main" id="{4B167970-2B9E-4848-B3C8-6CCE6B54E91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7227754" y="3053438"/>
                            <a:ext cx="152400" cy="20100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2" name="对象 191">
                <a:extLst>
                  <a:ext uri="{FF2B5EF4-FFF2-40B4-BE49-F238E27FC236}">
                    <a16:creationId xmlns:a16="http://schemas.microsoft.com/office/drawing/2014/main" id="{6D3A204D-DF62-44ED-A9CB-821C281A06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8464975"/>
                  </p:ext>
                </p:extLst>
              </p:nvPr>
            </p:nvGraphicFramePr>
            <p:xfrm>
              <a:off x="7205663" y="4116388"/>
              <a:ext cx="127000" cy="165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4" imgW="126720" imgH="164880" progId="Equation.DSMT4">
                      <p:embed/>
                    </p:oleObj>
                  </mc:Choice>
                  <mc:Fallback>
                    <p:oleObj name="Equation" r:id="rId14" imgW="126720" imgH="16488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7205663" y="4116388"/>
                            <a:ext cx="127000" cy="1651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94" name="圆角矩形 350">
              <a:extLst>
                <a:ext uri="{FF2B5EF4-FFF2-40B4-BE49-F238E27FC236}">
                  <a16:creationId xmlns:a16="http://schemas.microsoft.com/office/drawing/2014/main" id="{A78675F3-F788-4D17-9882-435F613C9493}"/>
                </a:ext>
              </a:extLst>
            </p:cNvPr>
            <p:cNvSpPr/>
            <p:nvPr/>
          </p:nvSpPr>
          <p:spPr>
            <a:xfrm>
              <a:off x="69455" y="607988"/>
              <a:ext cx="12053089" cy="5064260"/>
            </a:xfrm>
            <a:prstGeom prst="roundRect">
              <a:avLst>
                <a:gd name="adj" fmla="val 7597"/>
              </a:avLst>
            </a:prstGeom>
            <a:noFill/>
            <a:ln w="28575">
              <a:solidFill>
                <a:schemeClr val="accent4">
                  <a:lumMod val="20000"/>
                  <a:lumOff val="8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7" name="立方体 196">
              <a:extLst>
                <a:ext uri="{FF2B5EF4-FFF2-40B4-BE49-F238E27FC236}">
                  <a16:creationId xmlns:a16="http://schemas.microsoft.com/office/drawing/2014/main" id="{608AAAD1-5C22-43DC-B50F-CE41C76A4682}"/>
                </a:ext>
              </a:extLst>
            </p:cNvPr>
            <p:cNvSpPr/>
            <p:nvPr/>
          </p:nvSpPr>
          <p:spPr>
            <a:xfrm>
              <a:off x="1109454" y="4961509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立方体 197">
              <a:extLst>
                <a:ext uri="{FF2B5EF4-FFF2-40B4-BE49-F238E27FC236}">
                  <a16:creationId xmlns:a16="http://schemas.microsoft.com/office/drawing/2014/main" id="{3ED905DA-5E80-4ED8-AC5C-634211A0A778}"/>
                </a:ext>
              </a:extLst>
            </p:cNvPr>
            <p:cNvSpPr/>
            <p:nvPr/>
          </p:nvSpPr>
          <p:spPr>
            <a:xfrm>
              <a:off x="7596724" y="4938037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9" name="立方体 198">
              <a:extLst>
                <a:ext uri="{FF2B5EF4-FFF2-40B4-BE49-F238E27FC236}">
                  <a16:creationId xmlns:a16="http://schemas.microsoft.com/office/drawing/2014/main" id="{A363B9D9-D7BF-4374-B9A6-4D27615E003A}"/>
                </a:ext>
              </a:extLst>
            </p:cNvPr>
            <p:cNvSpPr/>
            <p:nvPr/>
          </p:nvSpPr>
          <p:spPr>
            <a:xfrm>
              <a:off x="4657432" y="4985281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9341E0A1-C534-47FB-BA92-D38A4000BA43}"/>
                </a:ext>
              </a:extLst>
            </p:cNvPr>
            <p:cNvSpPr txBox="1"/>
            <p:nvPr/>
          </p:nvSpPr>
          <p:spPr>
            <a:xfrm>
              <a:off x="1315858" y="5082918"/>
              <a:ext cx="535838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5C69B297-F51F-4824-AE3C-1F8C0F881FE4}"/>
                </a:ext>
              </a:extLst>
            </p:cNvPr>
            <p:cNvSpPr txBox="1"/>
            <p:nvPr/>
          </p:nvSpPr>
          <p:spPr>
            <a:xfrm>
              <a:off x="7736410" y="5096633"/>
              <a:ext cx="411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BN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文本框 201">
              <a:extLst>
                <a:ext uri="{FF2B5EF4-FFF2-40B4-BE49-F238E27FC236}">
                  <a16:creationId xmlns:a16="http://schemas.microsoft.com/office/drawing/2014/main" id="{38FA995F-8343-4AE5-B6EB-3098454C4FF5}"/>
                </a:ext>
              </a:extLst>
            </p:cNvPr>
            <p:cNvSpPr txBox="1"/>
            <p:nvPr/>
          </p:nvSpPr>
          <p:spPr>
            <a:xfrm>
              <a:off x="4825467" y="5090285"/>
              <a:ext cx="54722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" name="立方体 202">
              <a:extLst>
                <a:ext uri="{FF2B5EF4-FFF2-40B4-BE49-F238E27FC236}">
                  <a16:creationId xmlns:a16="http://schemas.microsoft.com/office/drawing/2014/main" id="{D8FD0A5D-43D7-4D9E-A67A-30E75D82545A}"/>
                </a:ext>
              </a:extLst>
            </p:cNvPr>
            <p:cNvSpPr/>
            <p:nvPr/>
          </p:nvSpPr>
          <p:spPr>
            <a:xfrm>
              <a:off x="6686190" y="4966156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4" name="立方体 203">
              <a:extLst>
                <a:ext uri="{FF2B5EF4-FFF2-40B4-BE49-F238E27FC236}">
                  <a16:creationId xmlns:a16="http://schemas.microsoft.com/office/drawing/2014/main" id="{DBC3F66A-E725-4EF9-8623-53194A8B795F}"/>
                </a:ext>
              </a:extLst>
            </p:cNvPr>
            <p:cNvSpPr/>
            <p:nvPr/>
          </p:nvSpPr>
          <p:spPr>
            <a:xfrm>
              <a:off x="3484073" y="4948121"/>
              <a:ext cx="158231" cy="545375"/>
            </a:xfrm>
            <a:prstGeom prst="cube">
              <a:avLst>
                <a:gd name="adj" fmla="val 87601"/>
              </a:avLst>
            </a:prstGeom>
            <a:solidFill>
              <a:schemeClr val="accent2">
                <a:lumMod val="75000"/>
                <a:alpha val="3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6CA339BC-72E3-4BAF-8E5F-D1711C9DABA1}"/>
                </a:ext>
              </a:extLst>
            </p:cNvPr>
            <p:cNvSpPr txBox="1"/>
            <p:nvPr/>
          </p:nvSpPr>
          <p:spPr>
            <a:xfrm>
              <a:off x="3631576" y="5100904"/>
              <a:ext cx="1032484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MaxPooling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立方体 205">
              <a:extLst>
                <a:ext uri="{FF2B5EF4-FFF2-40B4-BE49-F238E27FC236}">
                  <a16:creationId xmlns:a16="http://schemas.microsoft.com/office/drawing/2014/main" id="{605901E9-9FAF-4F14-83E3-646916AE8DAD}"/>
                </a:ext>
              </a:extLst>
            </p:cNvPr>
            <p:cNvSpPr/>
            <p:nvPr/>
          </p:nvSpPr>
          <p:spPr>
            <a:xfrm>
              <a:off x="5465244" y="4960911"/>
              <a:ext cx="257894" cy="545375"/>
            </a:xfrm>
            <a:prstGeom prst="cube">
              <a:avLst>
                <a:gd name="adj" fmla="val 64212"/>
              </a:avLst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文本框 206">
              <a:extLst>
                <a:ext uri="{FF2B5EF4-FFF2-40B4-BE49-F238E27FC236}">
                  <a16:creationId xmlns:a16="http://schemas.microsoft.com/office/drawing/2014/main" id="{37B1DF76-AA34-4BD4-A216-FAA2706DD23F}"/>
                </a:ext>
              </a:extLst>
            </p:cNvPr>
            <p:cNvSpPr txBox="1"/>
            <p:nvPr/>
          </p:nvSpPr>
          <p:spPr>
            <a:xfrm>
              <a:off x="5710953" y="5108271"/>
              <a:ext cx="848782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Attention1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立方体 207">
              <a:extLst>
                <a:ext uri="{FF2B5EF4-FFF2-40B4-BE49-F238E27FC236}">
                  <a16:creationId xmlns:a16="http://schemas.microsoft.com/office/drawing/2014/main" id="{2766F3FD-1EA7-4EF5-9F04-B219FA832BF4}"/>
                </a:ext>
              </a:extLst>
            </p:cNvPr>
            <p:cNvSpPr/>
            <p:nvPr/>
          </p:nvSpPr>
          <p:spPr>
            <a:xfrm>
              <a:off x="8463947" y="4966585"/>
              <a:ext cx="257894" cy="545375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89D7B00F-54F8-48D8-A3AE-E9EE0423CE1D}"/>
                </a:ext>
              </a:extLst>
            </p:cNvPr>
            <p:cNvSpPr txBox="1"/>
            <p:nvPr/>
          </p:nvSpPr>
          <p:spPr>
            <a:xfrm>
              <a:off x="8661091" y="5038898"/>
              <a:ext cx="8714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Attention2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立方体 209">
              <a:extLst>
                <a:ext uri="{FF2B5EF4-FFF2-40B4-BE49-F238E27FC236}">
                  <a16:creationId xmlns:a16="http://schemas.microsoft.com/office/drawing/2014/main" id="{A9F30675-8E31-458D-82A6-6ADF7F7D70F3}"/>
                </a:ext>
              </a:extLst>
            </p:cNvPr>
            <p:cNvSpPr/>
            <p:nvPr/>
          </p:nvSpPr>
          <p:spPr>
            <a:xfrm>
              <a:off x="9870842" y="5037849"/>
              <a:ext cx="177018" cy="471750"/>
            </a:xfrm>
            <a:prstGeom prst="cube">
              <a:avLst>
                <a:gd name="adj" fmla="val 87601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C4F8E02F-9FB8-4BB2-9A10-77323BAA2B46}"/>
                </a:ext>
              </a:extLst>
            </p:cNvPr>
            <p:cNvSpPr txBox="1"/>
            <p:nvPr/>
          </p:nvSpPr>
          <p:spPr>
            <a:xfrm>
              <a:off x="10045624" y="5113469"/>
              <a:ext cx="8487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interpolate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立方体 211">
              <a:extLst>
                <a:ext uri="{FF2B5EF4-FFF2-40B4-BE49-F238E27FC236}">
                  <a16:creationId xmlns:a16="http://schemas.microsoft.com/office/drawing/2014/main" id="{341542FB-8D95-44D0-9C31-A526084C5191}"/>
                </a:ext>
              </a:extLst>
            </p:cNvPr>
            <p:cNvSpPr/>
            <p:nvPr/>
          </p:nvSpPr>
          <p:spPr>
            <a:xfrm>
              <a:off x="2119207" y="4945136"/>
              <a:ext cx="217606" cy="531931"/>
            </a:xfrm>
            <a:prstGeom prst="cube">
              <a:avLst>
                <a:gd name="adj" fmla="val 87601"/>
              </a:avLst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8C39BA56-49DE-4BA7-8578-121A9C0CD0AE}"/>
                </a:ext>
              </a:extLst>
            </p:cNvPr>
            <p:cNvSpPr txBox="1"/>
            <p:nvPr/>
          </p:nvSpPr>
          <p:spPr>
            <a:xfrm>
              <a:off x="2315050" y="5100904"/>
              <a:ext cx="10324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GlobalPooling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文本框 235">
              <a:extLst>
                <a:ext uri="{FF2B5EF4-FFF2-40B4-BE49-F238E27FC236}">
                  <a16:creationId xmlns:a16="http://schemas.microsoft.com/office/drawing/2014/main" id="{D1106A8B-6E26-4E73-ADFE-A1F5144B3768}"/>
                </a:ext>
              </a:extLst>
            </p:cNvPr>
            <p:cNvSpPr txBox="1"/>
            <p:nvPr/>
          </p:nvSpPr>
          <p:spPr>
            <a:xfrm>
              <a:off x="6876779" y="5104204"/>
              <a:ext cx="411445" cy="25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64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9DEE1011-C40C-4576-8869-8AD8600BB337}"/>
              </a:ext>
            </a:extLst>
          </p:cNvPr>
          <p:cNvGrpSpPr/>
          <p:nvPr/>
        </p:nvGrpSpPr>
        <p:grpSpPr>
          <a:xfrm>
            <a:off x="69455" y="607988"/>
            <a:ext cx="12235969" cy="5838948"/>
            <a:chOff x="69455" y="607988"/>
            <a:chExt cx="12235969" cy="5838948"/>
          </a:xfrm>
        </p:grpSpPr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C30D1C42-5CDA-42D1-9E9E-73E7270E84C4}"/>
                </a:ext>
              </a:extLst>
            </p:cNvPr>
            <p:cNvCxnSpPr>
              <a:cxnSpLocks/>
            </p:cNvCxnSpPr>
            <p:nvPr/>
          </p:nvCxnSpPr>
          <p:spPr>
            <a:xfrm>
              <a:off x="8244197" y="3497191"/>
              <a:ext cx="31978" cy="156152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矩形: 圆角 215">
              <a:extLst>
                <a:ext uri="{FF2B5EF4-FFF2-40B4-BE49-F238E27FC236}">
                  <a16:creationId xmlns:a16="http://schemas.microsoft.com/office/drawing/2014/main" id="{E45E8799-DF64-4CEC-AEEF-17586D5548FA}"/>
                </a:ext>
              </a:extLst>
            </p:cNvPr>
            <p:cNvSpPr/>
            <p:nvPr/>
          </p:nvSpPr>
          <p:spPr>
            <a:xfrm>
              <a:off x="3340932" y="4876800"/>
              <a:ext cx="3662533" cy="1015157"/>
            </a:xfrm>
            <a:prstGeom prst="round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AC2249-605D-405E-B918-13A75773518A}"/>
                </a:ext>
              </a:extLst>
            </p:cNvPr>
            <p:cNvGrpSpPr/>
            <p:nvPr/>
          </p:nvGrpSpPr>
          <p:grpSpPr>
            <a:xfrm>
              <a:off x="326221" y="704368"/>
              <a:ext cx="11979203" cy="3974124"/>
              <a:chOff x="58640" y="1244828"/>
              <a:chExt cx="11979203" cy="3974124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85871410-6ADC-48EC-98F9-A21B5E7C0493}"/>
                  </a:ext>
                </a:extLst>
              </p:cNvPr>
              <p:cNvGrpSpPr/>
              <p:nvPr/>
            </p:nvGrpSpPr>
            <p:grpSpPr>
              <a:xfrm>
                <a:off x="58640" y="1244828"/>
                <a:ext cx="11979203" cy="3974124"/>
                <a:chOff x="58640" y="1244828"/>
                <a:chExt cx="11979203" cy="3974124"/>
              </a:xfrm>
            </p:grpSpPr>
            <p:sp>
              <p:nvSpPr>
                <p:cNvPr id="28" name="矩形: 圆角 27">
                  <a:extLst>
                    <a:ext uri="{FF2B5EF4-FFF2-40B4-BE49-F238E27FC236}">
                      <a16:creationId xmlns:a16="http://schemas.microsoft.com/office/drawing/2014/main" id="{E9782178-0781-4410-BC60-9DF797FDF10F}"/>
                    </a:ext>
                  </a:extLst>
                </p:cNvPr>
                <p:cNvSpPr/>
                <p:nvPr/>
              </p:nvSpPr>
              <p:spPr>
                <a:xfrm>
                  <a:off x="83296" y="1244828"/>
                  <a:ext cx="2300866" cy="3974124"/>
                </a:xfrm>
                <a:prstGeom prst="roundRect">
                  <a:avLst/>
                </a:prstGeom>
                <a:noFill/>
                <a:ln w="28575">
                  <a:solidFill>
                    <a:schemeClr val="bg2">
                      <a:lumMod val="9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D6EE700F-BD69-4CA6-94F5-BDD043343CC9}"/>
                    </a:ext>
                  </a:extLst>
                </p:cNvPr>
                <p:cNvGrpSpPr/>
                <p:nvPr/>
              </p:nvGrpSpPr>
              <p:grpSpPr>
                <a:xfrm>
                  <a:off x="1691060" y="1244828"/>
                  <a:ext cx="9170554" cy="3974124"/>
                  <a:chOff x="645168" y="620257"/>
                  <a:chExt cx="9170554" cy="3974124"/>
                </a:xfrm>
              </p:grpSpPr>
              <p:sp>
                <p:nvSpPr>
                  <p:cNvPr id="40" name="圆角矩形 352">
                    <a:extLst>
                      <a:ext uri="{FF2B5EF4-FFF2-40B4-BE49-F238E27FC236}">
                        <a16:creationId xmlns:a16="http://schemas.microsoft.com/office/drawing/2014/main" id="{F05845E7-06E5-46B2-A3B4-785C74877611}"/>
                      </a:ext>
                    </a:extLst>
                  </p:cNvPr>
                  <p:cNvSpPr/>
                  <p:nvPr/>
                </p:nvSpPr>
                <p:spPr>
                  <a:xfrm>
                    <a:off x="6381766" y="620257"/>
                    <a:ext cx="1033009" cy="3974124"/>
                  </a:xfrm>
                  <a:prstGeom prst="roundRect">
                    <a:avLst>
                      <a:gd name="adj" fmla="val 7597"/>
                    </a:avLst>
                  </a:prstGeom>
                  <a:noFill/>
                  <a:ln w="28575">
                    <a:solidFill>
                      <a:schemeClr val="accent2">
                        <a:lumMod val="40000"/>
                        <a:lumOff val="60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41" name="圆角矩形 350">
                    <a:extLst>
                      <a:ext uri="{FF2B5EF4-FFF2-40B4-BE49-F238E27FC236}">
                        <a16:creationId xmlns:a16="http://schemas.microsoft.com/office/drawing/2014/main" id="{FEB99688-0F01-462D-9B57-D4BBE10DB932}"/>
                      </a:ext>
                    </a:extLst>
                  </p:cNvPr>
                  <p:cNvSpPr/>
                  <p:nvPr/>
                </p:nvSpPr>
                <p:spPr>
                  <a:xfrm>
                    <a:off x="1394325" y="620257"/>
                    <a:ext cx="4940247" cy="3974124"/>
                  </a:xfrm>
                  <a:prstGeom prst="roundRect">
                    <a:avLst>
                      <a:gd name="adj" fmla="val 7597"/>
                    </a:avLst>
                  </a:prstGeom>
                  <a:noFill/>
                  <a:ln w="285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pic>
                <p:nvPicPr>
                  <p:cNvPr id="42" name="图片 41">
                    <a:extLst>
                      <a:ext uri="{FF2B5EF4-FFF2-40B4-BE49-F238E27FC236}">
                        <a16:creationId xmlns:a16="http://schemas.microsoft.com/office/drawing/2014/main" id="{DCAC39D2-0721-40EB-96EF-8C4906CCFA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41895" y="1333391"/>
                    <a:ext cx="502953" cy="516733"/>
                  </a:xfrm>
                  <a:prstGeom prst="rect">
                    <a:avLst/>
                  </a:prstGeom>
                </p:spPr>
              </p:pic>
              <p:pic>
                <p:nvPicPr>
                  <p:cNvPr id="43" name="图片 42">
                    <a:extLst>
                      <a:ext uri="{FF2B5EF4-FFF2-40B4-BE49-F238E27FC236}">
                        <a16:creationId xmlns:a16="http://schemas.microsoft.com/office/drawing/2014/main" id="{74AE1108-7603-4699-AACB-097607E035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43616" y="2395203"/>
                    <a:ext cx="499508" cy="516733"/>
                  </a:xfrm>
                  <a:prstGeom prst="rect">
                    <a:avLst/>
                  </a:prstGeom>
                </p:spPr>
              </p:pic>
              <p:pic>
                <p:nvPicPr>
                  <p:cNvPr id="44" name="图片 43">
                    <a:extLst>
                      <a:ext uri="{FF2B5EF4-FFF2-40B4-BE49-F238E27FC236}">
                        <a16:creationId xmlns:a16="http://schemas.microsoft.com/office/drawing/2014/main" id="{12A96AD3-8716-4EB0-A580-5808F7A3FE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45052" y="3606385"/>
                    <a:ext cx="496637" cy="516733"/>
                  </a:xfrm>
                  <a:prstGeom prst="rect">
                    <a:avLst/>
                  </a:prstGeom>
                </p:spPr>
              </p:pic>
              <p:sp>
                <p:nvSpPr>
                  <p:cNvPr id="45" name="立方体 44">
                    <a:extLst>
                      <a:ext uri="{FF2B5EF4-FFF2-40B4-BE49-F238E27FC236}">
                        <a16:creationId xmlns:a16="http://schemas.microsoft.com/office/drawing/2014/main" id="{E1706AB0-6912-40F3-9D02-3CA385222B04}"/>
                      </a:ext>
                    </a:extLst>
                  </p:cNvPr>
                  <p:cNvSpPr/>
                  <p:nvPr/>
                </p:nvSpPr>
                <p:spPr>
                  <a:xfrm>
                    <a:off x="1636800" y="12293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" name="立方体 45">
                    <a:extLst>
                      <a:ext uri="{FF2B5EF4-FFF2-40B4-BE49-F238E27FC236}">
                        <a16:creationId xmlns:a16="http://schemas.microsoft.com/office/drawing/2014/main" id="{9A1ED37D-0010-4F87-AA3A-197038F32B1D}"/>
                      </a:ext>
                    </a:extLst>
                  </p:cNvPr>
                  <p:cNvSpPr/>
                  <p:nvPr/>
                </p:nvSpPr>
                <p:spPr>
                  <a:xfrm>
                    <a:off x="1685966" y="12293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AE99D7">
                      <a:alpha val="50000"/>
                    </a:srgbClr>
                  </a:solidFill>
                  <a:ln>
                    <a:solidFill>
                      <a:srgbClr val="AE99D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" name="立方体 46">
                    <a:extLst>
                      <a:ext uri="{FF2B5EF4-FFF2-40B4-BE49-F238E27FC236}">
                        <a16:creationId xmlns:a16="http://schemas.microsoft.com/office/drawing/2014/main" id="{5DF6C4E4-8FE4-4A10-A188-C9754C3D9595}"/>
                      </a:ext>
                    </a:extLst>
                  </p:cNvPr>
                  <p:cNvSpPr/>
                  <p:nvPr/>
                </p:nvSpPr>
                <p:spPr>
                  <a:xfrm>
                    <a:off x="1729987" y="12293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AFD1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48" name="图片 47">
                    <a:extLst>
                      <a:ext uri="{FF2B5EF4-FFF2-40B4-BE49-F238E27FC236}">
                        <a16:creationId xmlns:a16="http://schemas.microsoft.com/office/drawing/2014/main" id="{61FBDAC8-0714-414B-B846-12B9ACC4FD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20528" y="1477906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49" name="直接箭头连接符 81">
                    <a:extLst>
                      <a:ext uri="{FF2B5EF4-FFF2-40B4-BE49-F238E27FC236}">
                        <a16:creationId xmlns:a16="http://schemas.microsoft.com/office/drawing/2014/main" id="{4CCCC13E-A66A-44D2-9A12-217ADCBD8A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7472" y="1551513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直接箭头连接符 82">
                    <a:extLst>
                      <a:ext uri="{FF2B5EF4-FFF2-40B4-BE49-F238E27FC236}">
                        <a16:creationId xmlns:a16="http://schemas.microsoft.com/office/drawing/2014/main" id="{765F9B3A-50A1-47E6-A4AF-D8B3D7AC9E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07713" y="156429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立方体 50">
                    <a:extLst>
                      <a:ext uri="{FF2B5EF4-FFF2-40B4-BE49-F238E27FC236}">
                        <a16:creationId xmlns:a16="http://schemas.microsoft.com/office/drawing/2014/main" id="{7DC142DC-2A45-45A2-ACB9-94F5B7D99802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1806595" y="900365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2" name="连接符: 肘形 84">
                    <a:extLst>
                      <a:ext uri="{FF2B5EF4-FFF2-40B4-BE49-F238E27FC236}">
                        <a16:creationId xmlns:a16="http://schemas.microsoft.com/office/drawing/2014/main" id="{B4B14D6C-37AF-45B5-9481-EF6FE777F762}"/>
                      </a:ext>
                    </a:extLst>
                  </p:cNvPr>
                  <p:cNvCxnSpPr>
                    <a:cxnSpLocks/>
                    <a:endCxn id="51" idx="2"/>
                  </p:cNvCxnSpPr>
                  <p:nvPr/>
                </p:nvCxnSpPr>
                <p:spPr>
                  <a:xfrm rot="5400000" flipH="1" flipV="1">
                    <a:off x="1436738" y="1192972"/>
                    <a:ext cx="425368" cy="291714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连接符: 肘形 85">
                    <a:extLst>
                      <a:ext uri="{FF2B5EF4-FFF2-40B4-BE49-F238E27FC236}">
                        <a16:creationId xmlns:a16="http://schemas.microsoft.com/office/drawing/2014/main" id="{922246B9-CEBD-4B4F-8FE0-4DBF5B2631A9}"/>
                      </a:ext>
                    </a:extLst>
                  </p:cNvPr>
                  <p:cNvCxnSpPr>
                    <a:cxnSpLocks/>
                    <a:stCxn id="51" idx="5"/>
                    <a:endCxn id="48" idx="0"/>
                  </p:cNvCxnSpPr>
                  <p:nvPr/>
                </p:nvCxnSpPr>
                <p:spPr>
                  <a:xfrm>
                    <a:off x="1887203" y="1132355"/>
                    <a:ext cx="308200" cy="3455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接箭头连接符 86">
                    <a:extLst>
                      <a:ext uri="{FF2B5EF4-FFF2-40B4-BE49-F238E27FC236}">
                        <a16:creationId xmlns:a16="http://schemas.microsoft.com/office/drawing/2014/main" id="{AE2350D7-48F9-481C-9925-A644F94546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70277" y="1555538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立方体 54">
                    <a:extLst>
                      <a:ext uri="{FF2B5EF4-FFF2-40B4-BE49-F238E27FC236}">
                        <a16:creationId xmlns:a16="http://schemas.microsoft.com/office/drawing/2014/main" id="{59ECC91F-72D0-48CC-AADA-12BE0A64038E}"/>
                      </a:ext>
                    </a:extLst>
                  </p:cNvPr>
                  <p:cNvSpPr/>
                  <p:nvPr/>
                </p:nvSpPr>
                <p:spPr>
                  <a:xfrm>
                    <a:off x="2305835" y="12293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56" name="直接箭头连接符 88">
                    <a:extLst>
                      <a:ext uri="{FF2B5EF4-FFF2-40B4-BE49-F238E27FC236}">
                        <a16:creationId xmlns:a16="http://schemas.microsoft.com/office/drawing/2014/main" id="{C3416D8A-F69C-4D0B-B279-A1DD5C38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1230" y="156429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立方体 56">
                    <a:extLst>
                      <a:ext uri="{FF2B5EF4-FFF2-40B4-BE49-F238E27FC236}">
                        <a16:creationId xmlns:a16="http://schemas.microsoft.com/office/drawing/2014/main" id="{7D5C1F01-58E8-40D8-A53D-914CC8DC0717}"/>
                      </a:ext>
                    </a:extLst>
                  </p:cNvPr>
                  <p:cNvSpPr/>
                  <p:nvPr/>
                </p:nvSpPr>
                <p:spPr>
                  <a:xfrm>
                    <a:off x="2605245" y="1229338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立方体 57">
                    <a:extLst>
                      <a:ext uri="{FF2B5EF4-FFF2-40B4-BE49-F238E27FC236}">
                        <a16:creationId xmlns:a16="http://schemas.microsoft.com/office/drawing/2014/main" id="{C437761B-8B4B-4C8A-9746-DF990876B197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2783841" y="922570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9" name="连接符: 肘形 91">
                    <a:extLst>
                      <a:ext uri="{FF2B5EF4-FFF2-40B4-BE49-F238E27FC236}">
                        <a16:creationId xmlns:a16="http://schemas.microsoft.com/office/drawing/2014/main" id="{F5EF495C-C46F-4F15-91C5-AF0BE762C662}"/>
                      </a:ext>
                    </a:extLst>
                  </p:cNvPr>
                  <p:cNvCxnSpPr>
                    <a:cxnSpLocks/>
                    <a:endCxn id="58" idx="2"/>
                  </p:cNvCxnSpPr>
                  <p:nvPr/>
                </p:nvCxnSpPr>
                <p:spPr>
                  <a:xfrm rot="5400000" flipH="1" flipV="1">
                    <a:off x="2463995" y="1251388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连接符: 肘形 92">
                    <a:extLst>
                      <a:ext uri="{FF2B5EF4-FFF2-40B4-BE49-F238E27FC236}">
                        <a16:creationId xmlns:a16="http://schemas.microsoft.com/office/drawing/2014/main" id="{280C95EA-AD6A-4FF6-83EC-2C8B7EB7B69C}"/>
                      </a:ext>
                    </a:extLst>
                  </p:cNvPr>
                  <p:cNvCxnSpPr>
                    <a:cxnSpLocks/>
                    <a:endCxn id="61" idx="0"/>
                  </p:cNvCxnSpPr>
                  <p:nvPr/>
                </p:nvCxnSpPr>
                <p:spPr>
                  <a:xfrm>
                    <a:off x="2869978" y="1155285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61" name="图片 60">
                    <a:extLst>
                      <a:ext uri="{FF2B5EF4-FFF2-40B4-BE49-F238E27FC236}">
                        <a16:creationId xmlns:a16="http://schemas.microsoft.com/office/drawing/2014/main" id="{8530D44E-3226-4C47-88DC-50BF99B787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03170" y="1473879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62" name="直接箭头连接符 94">
                    <a:extLst>
                      <a:ext uri="{FF2B5EF4-FFF2-40B4-BE49-F238E27FC236}">
                        <a16:creationId xmlns:a16="http://schemas.microsoft.com/office/drawing/2014/main" id="{047D7D29-DAB2-4FA4-8767-0D46514D73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74659" y="1560270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直接箭头连接符 95">
                    <a:extLst>
                      <a:ext uri="{FF2B5EF4-FFF2-40B4-BE49-F238E27FC236}">
                        <a16:creationId xmlns:a16="http://schemas.microsoft.com/office/drawing/2014/main" id="{C126ADBC-14F1-4E64-AF6B-73B86D9287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52920" y="1551512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立方体 63">
                    <a:extLst>
                      <a:ext uri="{FF2B5EF4-FFF2-40B4-BE49-F238E27FC236}">
                        <a16:creationId xmlns:a16="http://schemas.microsoft.com/office/drawing/2014/main" id="{9C52D911-1667-46D0-B530-35067804DA27}"/>
                      </a:ext>
                    </a:extLst>
                  </p:cNvPr>
                  <p:cNvSpPr/>
                  <p:nvPr/>
                </p:nvSpPr>
                <p:spPr>
                  <a:xfrm>
                    <a:off x="3275498" y="1225605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65" name="直接箭头连接符 97">
                    <a:extLst>
                      <a:ext uri="{FF2B5EF4-FFF2-40B4-BE49-F238E27FC236}">
                        <a16:creationId xmlns:a16="http://schemas.microsoft.com/office/drawing/2014/main" id="{5CEFF082-B75F-44D0-9AE9-4392C2265A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87740" y="1560562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立方体 65">
                    <a:extLst>
                      <a:ext uri="{FF2B5EF4-FFF2-40B4-BE49-F238E27FC236}">
                        <a16:creationId xmlns:a16="http://schemas.microsoft.com/office/drawing/2014/main" id="{54B01288-A48A-4CDC-A52F-67834F6BA87F}"/>
                      </a:ext>
                    </a:extLst>
                  </p:cNvPr>
                  <p:cNvSpPr/>
                  <p:nvPr/>
                </p:nvSpPr>
                <p:spPr>
                  <a:xfrm>
                    <a:off x="3561755" y="1225605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" name="立方体 66">
                    <a:extLst>
                      <a:ext uri="{FF2B5EF4-FFF2-40B4-BE49-F238E27FC236}">
                        <a16:creationId xmlns:a16="http://schemas.microsoft.com/office/drawing/2014/main" id="{74D3A1D3-71E6-48D0-8ED8-2E41FD42BA17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3740351" y="918836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8" name="连接符: 肘形 100">
                    <a:extLst>
                      <a:ext uri="{FF2B5EF4-FFF2-40B4-BE49-F238E27FC236}">
                        <a16:creationId xmlns:a16="http://schemas.microsoft.com/office/drawing/2014/main" id="{F2DE7B2E-A62C-43DE-99CC-636FAE57FBCB}"/>
                      </a:ext>
                    </a:extLst>
                  </p:cNvPr>
                  <p:cNvCxnSpPr>
                    <a:cxnSpLocks/>
                    <a:endCxn id="67" idx="2"/>
                  </p:cNvCxnSpPr>
                  <p:nvPr/>
                </p:nvCxnSpPr>
                <p:spPr>
                  <a:xfrm rot="5400000" flipH="1" flipV="1">
                    <a:off x="3420505" y="1247655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连接符: 肘形 101">
                    <a:extLst>
                      <a:ext uri="{FF2B5EF4-FFF2-40B4-BE49-F238E27FC236}">
                        <a16:creationId xmlns:a16="http://schemas.microsoft.com/office/drawing/2014/main" id="{15639081-D2E6-45A3-931A-DFF91CB60094}"/>
                      </a:ext>
                    </a:extLst>
                  </p:cNvPr>
                  <p:cNvCxnSpPr>
                    <a:cxnSpLocks/>
                    <a:endCxn id="70" idx="0"/>
                  </p:cNvCxnSpPr>
                  <p:nvPr/>
                </p:nvCxnSpPr>
                <p:spPr>
                  <a:xfrm>
                    <a:off x="3826488" y="1151552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0" name="图片 69">
                    <a:extLst>
                      <a:ext uri="{FF2B5EF4-FFF2-40B4-BE49-F238E27FC236}">
                        <a16:creationId xmlns:a16="http://schemas.microsoft.com/office/drawing/2014/main" id="{B6CFDEB4-25DC-4633-B452-57DC0DDF5D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9680" y="1470146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71" name="直接箭头连接符 103">
                    <a:extLst>
                      <a:ext uri="{FF2B5EF4-FFF2-40B4-BE49-F238E27FC236}">
                        <a16:creationId xmlns:a16="http://schemas.microsoft.com/office/drawing/2014/main" id="{3590F542-CB10-4027-A2CD-075B17B51F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31169" y="155653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直接箭头连接符 244">
                    <a:extLst>
                      <a:ext uri="{FF2B5EF4-FFF2-40B4-BE49-F238E27FC236}">
                        <a16:creationId xmlns:a16="http://schemas.microsoft.com/office/drawing/2014/main" id="{AA26E6BC-86F1-40AF-9BA0-0F1BB9F50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97" y="1551953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立方体 72">
                    <a:extLst>
                      <a:ext uri="{FF2B5EF4-FFF2-40B4-BE49-F238E27FC236}">
                        <a16:creationId xmlns:a16="http://schemas.microsoft.com/office/drawing/2014/main" id="{93A95561-6EB1-4FE1-8A5A-82BA7E2CC55F}"/>
                      </a:ext>
                    </a:extLst>
                  </p:cNvPr>
                  <p:cNvSpPr/>
                  <p:nvPr/>
                </p:nvSpPr>
                <p:spPr>
                  <a:xfrm>
                    <a:off x="4237855" y="1225753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74" name="直接箭头连接符 246">
                    <a:extLst>
                      <a:ext uri="{FF2B5EF4-FFF2-40B4-BE49-F238E27FC236}">
                        <a16:creationId xmlns:a16="http://schemas.microsoft.com/office/drawing/2014/main" id="{57020421-86E6-4D3A-8EC0-FD619273EA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63250" y="1560711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立方体 74">
                    <a:extLst>
                      <a:ext uri="{FF2B5EF4-FFF2-40B4-BE49-F238E27FC236}">
                        <a16:creationId xmlns:a16="http://schemas.microsoft.com/office/drawing/2014/main" id="{D705D6EB-35A3-4C2E-A13B-CC88E2D19AF0}"/>
                      </a:ext>
                    </a:extLst>
                  </p:cNvPr>
                  <p:cNvSpPr/>
                  <p:nvPr/>
                </p:nvSpPr>
                <p:spPr>
                  <a:xfrm>
                    <a:off x="4537265" y="1225753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6" name="立方体 75">
                    <a:extLst>
                      <a:ext uri="{FF2B5EF4-FFF2-40B4-BE49-F238E27FC236}">
                        <a16:creationId xmlns:a16="http://schemas.microsoft.com/office/drawing/2014/main" id="{3148538E-69C0-43A1-AF3B-8D11D23FE714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4715861" y="918985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77" name="连接符: 肘形 249">
                    <a:extLst>
                      <a:ext uri="{FF2B5EF4-FFF2-40B4-BE49-F238E27FC236}">
                        <a16:creationId xmlns:a16="http://schemas.microsoft.com/office/drawing/2014/main" id="{2D1DF948-38DD-46A4-A03B-0A51B04DD97E}"/>
                      </a:ext>
                    </a:extLst>
                  </p:cNvPr>
                  <p:cNvCxnSpPr>
                    <a:cxnSpLocks/>
                    <a:endCxn id="76" idx="2"/>
                  </p:cNvCxnSpPr>
                  <p:nvPr/>
                </p:nvCxnSpPr>
                <p:spPr>
                  <a:xfrm rot="5400000" flipH="1" flipV="1">
                    <a:off x="4396015" y="1247803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连接符: 肘形 250">
                    <a:extLst>
                      <a:ext uri="{FF2B5EF4-FFF2-40B4-BE49-F238E27FC236}">
                        <a16:creationId xmlns:a16="http://schemas.microsoft.com/office/drawing/2014/main" id="{255BF044-5889-4860-8A7F-B8AB3BA0C03A}"/>
                      </a:ext>
                    </a:extLst>
                  </p:cNvPr>
                  <p:cNvCxnSpPr>
                    <a:cxnSpLocks/>
                    <a:endCxn id="79" idx="0"/>
                  </p:cNvCxnSpPr>
                  <p:nvPr/>
                </p:nvCxnSpPr>
                <p:spPr>
                  <a:xfrm>
                    <a:off x="4801998" y="1151700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9" name="图片 78">
                    <a:extLst>
                      <a:ext uri="{FF2B5EF4-FFF2-40B4-BE49-F238E27FC236}">
                        <a16:creationId xmlns:a16="http://schemas.microsoft.com/office/drawing/2014/main" id="{3A885616-D69E-47F0-B490-A67B0D0252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35190" y="1470294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80" name="直接箭头连接符 252">
                    <a:extLst>
                      <a:ext uri="{FF2B5EF4-FFF2-40B4-BE49-F238E27FC236}">
                        <a16:creationId xmlns:a16="http://schemas.microsoft.com/office/drawing/2014/main" id="{B3DE190C-033A-4A21-8F21-824465EC2C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06679" y="155668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直接箭头连接符 253">
                    <a:extLst>
                      <a:ext uri="{FF2B5EF4-FFF2-40B4-BE49-F238E27FC236}">
                        <a16:creationId xmlns:a16="http://schemas.microsoft.com/office/drawing/2014/main" id="{221DB377-3BC4-46C0-A5FA-BEF73C62C4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84940" y="1547927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2" name="立方体 81">
                    <a:extLst>
                      <a:ext uri="{FF2B5EF4-FFF2-40B4-BE49-F238E27FC236}">
                        <a16:creationId xmlns:a16="http://schemas.microsoft.com/office/drawing/2014/main" id="{3B338CFB-CD2D-4FCC-97CA-D8E8E30CC6F7}"/>
                      </a:ext>
                    </a:extLst>
                  </p:cNvPr>
                  <p:cNvSpPr/>
                  <p:nvPr/>
                </p:nvSpPr>
                <p:spPr>
                  <a:xfrm>
                    <a:off x="5207518" y="1222020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83" name="直接箭头连接符 255">
                    <a:extLst>
                      <a:ext uri="{FF2B5EF4-FFF2-40B4-BE49-F238E27FC236}">
                        <a16:creationId xmlns:a16="http://schemas.microsoft.com/office/drawing/2014/main" id="{AC3722A5-11BD-4C5F-94CD-02B2B00B11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19760" y="1556977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4" name="立方体 83">
                    <a:extLst>
                      <a:ext uri="{FF2B5EF4-FFF2-40B4-BE49-F238E27FC236}">
                        <a16:creationId xmlns:a16="http://schemas.microsoft.com/office/drawing/2014/main" id="{37D3D75F-E17E-4A8F-B909-BC83769BAAB5}"/>
                      </a:ext>
                    </a:extLst>
                  </p:cNvPr>
                  <p:cNvSpPr/>
                  <p:nvPr/>
                </p:nvSpPr>
                <p:spPr>
                  <a:xfrm>
                    <a:off x="5493775" y="1222020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" name="立方体 84">
                    <a:extLst>
                      <a:ext uri="{FF2B5EF4-FFF2-40B4-BE49-F238E27FC236}">
                        <a16:creationId xmlns:a16="http://schemas.microsoft.com/office/drawing/2014/main" id="{BDFEE40B-93D4-4455-9A06-631041F7F418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5672371" y="915251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86" name="连接符: 肘形 258">
                    <a:extLst>
                      <a:ext uri="{FF2B5EF4-FFF2-40B4-BE49-F238E27FC236}">
                        <a16:creationId xmlns:a16="http://schemas.microsoft.com/office/drawing/2014/main" id="{2278D672-4AA1-4162-AAFF-030BAEBAF094}"/>
                      </a:ext>
                    </a:extLst>
                  </p:cNvPr>
                  <p:cNvCxnSpPr>
                    <a:cxnSpLocks/>
                    <a:endCxn id="85" idx="2"/>
                  </p:cNvCxnSpPr>
                  <p:nvPr/>
                </p:nvCxnSpPr>
                <p:spPr>
                  <a:xfrm rot="5400000" flipH="1" flipV="1">
                    <a:off x="5352525" y="1244070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连接符: 肘形 259">
                    <a:extLst>
                      <a:ext uri="{FF2B5EF4-FFF2-40B4-BE49-F238E27FC236}">
                        <a16:creationId xmlns:a16="http://schemas.microsoft.com/office/drawing/2014/main" id="{7E61A6FD-69FE-44DA-92D5-9FEBFC92BB35}"/>
                      </a:ext>
                    </a:extLst>
                  </p:cNvPr>
                  <p:cNvCxnSpPr>
                    <a:cxnSpLocks/>
                    <a:endCxn id="88" idx="0"/>
                  </p:cNvCxnSpPr>
                  <p:nvPr/>
                </p:nvCxnSpPr>
                <p:spPr>
                  <a:xfrm>
                    <a:off x="5758508" y="1147967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8" name="图片 87">
                    <a:extLst>
                      <a:ext uri="{FF2B5EF4-FFF2-40B4-BE49-F238E27FC236}">
                        <a16:creationId xmlns:a16="http://schemas.microsoft.com/office/drawing/2014/main" id="{AD3774B0-6691-4131-AD9B-F8474A0F59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91700" y="1466561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89" name="直接箭头连接符 261">
                    <a:extLst>
                      <a:ext uri="{FF2B5EF4-FFF2-40B4-BE49-F238E27FC236}">
                        <a16:creationId xmlns:a16="http://schemas.microsoft.com/office/drawing/2014/main" id="{6F01B93F-EBA1-488E-9C3C-A5EFF2BF5A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63189" y="1552951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0" name="立方体 89">
                    <a:extLst>
                      <a:ext uri="{FF2B5EF4-FFF2-40B4-BE49-F238E27FC236}">
                        <a16:creationId xmlns:a16="http://schemas.microsoft.com/office/drawing/2014/main" id="{0CF02525-DAA5-48F9-B9C9-E8AD1A687F6D}"/>
                      </a:ext>
                    </a:extLst>
                  </p:cNvPr>
                  <p:cNvSpPr/>
                  <p:nvPr/>
                </p:nvSpPr>
                <p:spPr>
                  <a:xfrm>
                    <a:off x="1636800" y="234577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" name="立方体 90">
                    <a:extLst>
                      <a:ext uri="{FF2B5EF4-FFF2-40B4-BE49-F238E27FC236}">
                        <a16:creationId xmlns:a16="http://schemas.microsoft.com/office/drawing/2014/main" id="{F0AF4BED-F1FA-4BFC-81D2-EFE37D515DD8}"/>
                      </a:ext>
                    </a:extLst>
                  </p:cNvPr>
                  <p:cNvSpPr/>
                  <p:nvPr/>
                </p:nvSpPr>
                <p:spPr>
                  <a:xfrm>
                    <a:off x="1685966" y="234577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AE99D7">
                      <a:alpha val="50000"/>
                    </a:srgbClr>
                  </a:solidFill>
                  <a:ln>
                    <a:solidFill>
                      <a:srgbClr val="AE99D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立方体 91">
                    <a:extLst>
                      <a:ext uri="{FF2B5EF4-FFF2-40B4-BE49-F238E27FC236}">
                        <a16:creationId xmlns:a16="http://schemas.microsoft.com/office/drawing/2014/main" id="{3B0457C8-AF5F-4154-A7E8-AA4101E6BC7A}"/>
                      </a:ext>
                    </a:extLst>
                  </p:cNvPr>
                  <p:cNvSpPr/>
                  <p:nvPr/>
                </p:nvSpPr>
                <p:spPr>
                  <a:xfrm>
                    <a:off x="1729987" y="234577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AFD1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93" name="图片 92">
                    <a:extLst>
                      <a:ext uri="{FF2B5EF4-FFF2-40B4-BE49-F238E27FC236}">
                        <a16:creationId xmlns:a16="http://schemas.microsoft.com/office/drawing/2014/main" id="{431D7197-0E92-4877-B0D0-9CF3BAAF63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20528" y="2594339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94" name="直接箭头连接符 81">
                    <a:extLst>
                      <a:ext uri="{FF2B5EF4-FFF2-40B4-BE49-F238E27FC236}">
                        <a16:creationId xmlns:a16="http://schemas.microsoft.com/office/drawing/2014/main" id="{2E292719-2E92-40D6-9749-6B197FA63F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7472" y="266794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直接箭头连接符 82">
                    <a:extLst>
                      <a:ext uri="{FF2B5EF4-FFF2-40B4-BE49-F238E27FC236}">
                        <a16:creationId xmlns:a16="http://schemas.microsoft.com/office/drawing/2014/main" id="{40834379-CFCA-49F3-B4C3-15E9168A1D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07713" y="2680729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立方体 95">
                    <a:extLst>
                      <a:ext uri="{FF2B5EF4-FFF2-40B4-BE49-F238E27FC236}">
                        <a16:creationId xmlns:a16="http://schemas.microsoft.com/office/drawing/2014/main" id="{D9E22B5B-7C52-462F-A791-9ED0D3083CA8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1806595" y="2016798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97" name="连接符: 肘形 84">
                    <a:extLst>
                      <a:ext uri="{FF2B5EF4-FFF2-40B4-BE49-F238E27FC236}">
                        <a16:creationId xmlns:a16="http://schemas.microsoft.com/office/drawing/2014/main" id="{0D1075C3-60E0-41FD-A5D1-27F6F1EC9F56}"/>
                      </a:ext>
                    </a:extLst>
                  </p:cNvPr>
                  <p:cNvCxnSpPr>
                    <a:cxnSpLocks/>
                    <a:endCxn id="96" idx="2"/>
                  </p:cNvCxnSpPr>
                  <p:nvPr/>
                </p:nvCxnSpPr>
                <p:spPr>
                  <a:xfrm rot="5400000" flipH="1" flipV="1">
                    <a:off x="1436738" y="2309405"/>
                    <a:ext cx="425368" cy="291714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连接符: 肘形 85">
                    <a:extLst>
                      <a:ext uri="{FF2B5EF4-FFF2-40B4-BE49-F238E27FC236}">
                        <a16:creationId xmlns:a16="http://schemas.microsoft.com/office/drawing/2014/main" id="{FD8E0961-C2F2-43CE-9FCE-761BD39DD55B}"/>
                      </a:ext>
                    </a:extLst>
                  </p:cNvPr>
                  <p:cNvCxnSpPr>
                    <a:cxnSpLocks/>
                    <a:stCxn id="96" idx="5"/>
                    <a:endCxn id="93" idx="0"/>
                  </p:cNvCxnSpPr>
                  <p:nvPr/>
                </p:nvCxnSpPr>
                <p:spPr>
                  <a:xfrm>
                    <a:off x="1887203" y="2248788"/>
                    <a:ext cx="308200" cy="3455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接箭头连接符 86">
                    <a:extLst>
                      <a:ext uri="{FF2B5EF4-FFF2-40B4-BE49-F238E27FC236}">
                        <a16:creationId xmlns:a16="http://schemas.microsoft.com/office/drawing/2014/main" id="{E737F587-562F-4034-A449-EBBDA9BB06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70277" y="2671971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0" name="立方体 99">
                    <a:extLst>
                      <a:ext uri="{FF2B5EF4-FFF2-40B4-BE49-F238E27FC236}">
                        <a16:creationId xmlns:a16="http://schemas.microsoft.com/office/drawing/2014/main" id="{0B355EDC-0887-4829-B5EC-72C8CA94E4F2}"/>
                      </a:ext>
                    </a:extLst>
                  </p:cNvPr>
                  <p:cNvSpPr/>
                  <p:nvPr/>
                </p:nvSpPr>
                <p:spPr>
                  <a:xfrm>
                    <a:off x="2305835" y="234577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01" name="直接箭头连接符 88">
                    <a:extLst>
                      <a:ext uri="{FF2B5EF4-FFF2-40B4-BE49-F238E27FC236}">
                        <a16:creationId xmlns:a16="http://schemas.microsoft.com/office/drawing/2014/main" id="{5D27A6F2-5DB9-4789-B612-FCBB235C2E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1230" y="2680729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" name="立方体 101">
                    <a:extLst>
                      <a:ext uri="{FF2B5EF4-FFF2-40B4-BE49-F238E27FC236}">
                        <a16:creationId xmlns:a16="http://schemas.microsoft.com/office/drawing/2014/main" id="{A3FB8678-9C02-4271-9C2E-EA8A1FDD7711}"/>
                      </a:ext>
                    </a:extLst>
                  </p:cNvPr>
                  <p:cNvSpPr/>
                  <p:nvPr/>
                </p:nvSpPr>
                <p:spPr>
                  <a:xfrm>
                    <a:off x="2605245" y="2345771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" name="立方体 102">
                    <a:extLst>
                      <a:ext uri="{FF2B5EF4-FFF2-40B4-BE49-F238E27FC236}">
                        <a16:creationId xmlns:a16="http://schemas.microsoft.com/office/drawing/2014/main" id="{2FAB00CB-4744-43D3-B9E2-3DEA8B847397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2783841" y="2039003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04" name="连接符: 肘形 91">
                    <a:extLst>
                      <a:ext uri="{FF2B5EF4-FFF2-40B4-BE49-F238E27FC236}">
                        <a16:creationId xmlns:a16="http://schemas.microsoft.com/office/drawing/2014/main" id="{300B8EC4-28DF-4CE4-80AD-4E0C311061CD}"/>
                      </a:ext>
                    </a:extLst>
                  </p:cNvPr>
                  <p:cNvCxnSpPr>
                    <a:cxnSpLocks/>
                    <a:endCxn id="103" idx="2"/>
                  </p:cNvCxnSpPr>
                  <p:nvPr/>
                </p:nvCxnSpPr>
                <p:spPr>
                  <a:xfrm rot="5400000" flipH="1" flipV="1">
                    <a:off x="2463995" y="2367821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连接符: 肘形 92">
                    <a:extLst>
                      <a:ext uri="{FF2B5EF4-FFF2-40B4-BE49-F238E27FC236}">
                        <a16:creationId xmlns:a16="http://schemas.microsoft.com/office/drawing/2014/main" id="{9B34A363-4EFC-47FE-8A4F-A31892B7B794}"/>
                      </a:ext>
                    </a:extLst>
                  </p:cNvPr>
                  <p:cNvCxnSpPr>
                    <a:cxnSpLocks/>
                    <a:endCxn id="106" idx="0"/>
                  </p:cNvCxnSpPr>
                  <p:nvPr/>
                </p:nvCxnSpPr>
                <p:spPr>
                  <a:xfrm>
                    <a:off x="2869978" y="2271718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06" name="图片 105">
                    <a:extLst>
                      <a:ext uri="{FF2B5EF4-FFF2-40B4-BE49-F238E27FC236}">
                        <a16:creationId xmlns:a16="http://schemas.microsoft.com/office/drawing/2014/main" id="{D70732F1-EFDC-44AA-A889-6E5B528CD9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03170" y="2590312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07" name="直接箭头连接符 94">
                    <a:extLst>
                      <a:ext uri="{FF2B5EF4-FFF2-40B4-BE49-F238E27FC236}">
                        <a16:creationId xmlns:a16="http://schemas.microsoft.com/office/drawing/2014/main" id="{B01F05CA-172B-4317-A313-2E000D02A5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74659" y="2676703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接箭头连接符 95">
                    <a:extLst>
                      <a:ext uri="{FF2B5EF4-FFF2-40B4-BE49-F238E27FC236}">
                        <a16:creationId xmlns:a16="http://schemas.microsoft.com/office/drawing/2014/main" id="{0A0F8683-B5A0-450C-81CA-C4C7004899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52920" y="2667945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立方体 108">
                    <a:extLst>
                      <a:ext uri="{FF2B5EF4-FFF2-40B4-BE49-F238E27FC236}">
                        <a16:creationId xmlns:a16="http://schemas.microsoft.com/office/drawing/2014/main" id="{F43CE230-D466-4704-8931-F80A8DE4D875}"/>
                      </a:ext>
                    </a:extLst>
                  </p:cNvPr>
                  <p:cNvSpPr/>
                  <p:nvPr/>
                </p:nvSpPr>
                <p:spPr>
                  <a:xfrm>
                    <a:off x="3275498" y="2342038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10" name="直接箭头连接符 97">
                    <a:extLst>
                      <a:ext uri="{FF2B5EF4-FFF2-40B4-BE49-F238E27FC236}">
                        <a16:creationId xmlns:a16="http://schemas.microsoft.com/office/drawing/2014/main" id="{2D4E7B31-5DC1-4571-88BC-EDF5A76B1C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87740" y="267699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1" name="立方体 110">
                    <a:extLst>
                      <a:ext uri="{FF2B5EF4-FFF2-40B4-BE49-F238E27FC236}">
                        <a16:creationId xmlns:a16="http://schemas.microsoft.com/office/drawing/2014/main" id="{79A61A2D-0C98-40B4-989D-B99F22AD76D0}"/>
                      </a:ext>
                    </a:extLst>
                  </p:cNvPr>
                  <p:cNvSpPr/>
                  <p:nvPr/>
                </p:nvSpPr>
                <p:spPr>
                  <a:xfrm>
                    <a:off x="3561755" y="2342038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" name="立方体 111">
                    <a:extLst>
                      <a:ext uri="{FF2B5EF4-FFF2-40B4-BE49-F238E27FC236}">
                        <a16:creationId xmlns:a16="http://schemas.microsoft.com/office/drawing/2014/main" id="{DEEDFFD9-489B-4A91-9A3A-8EE1361B2AF6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3740351" y="2035269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13" name="连接符: 肘形 100">
                    <a:extLst>
                      <a:ext uri="{FF2B5EF4-FFF2-40B4-BE49-F238E27FC236}">
                        <a16:creationId xmlns:a16="http://schemas.microsoft.com/office/drawing/2014/main" id="{C5A6F039-9246-4182-BAC7-79866C4A607C}"/>
                      </a:ext>
                    </a:extLst>
                  </p:cNvPr>
                  <p:cNvCxnSpPr>
                    <a:cxnSpLocks/>
                    <a:endCxn id="112" idx="2"/>
                  </p:cNvCxnSpPr>
                  <p:nvPr/>
                </p:nvCxnSpPr>
                <p:spPr>
                  <a:xfrm rot="5400000" flipH="1" flipV="1">
                    <a:off x="3420505" y="2364088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连接符: 肘形 101">
                    <a:extLst>
                      <a:ext uri="{FF2B5EF4-FFF2-40B4-BE49-F238E27FC236}">
                        <a16:creationId xmlns:a16="http://schemas.microsoft.com/office/drawing/2014/main" id="{2BF8F6C7-A2F4-4973-BDA1-04789FC878B9}"/>
                      </a:ext>
                    </a:extLst>
                  </p:cNvPr>
                  <p:cNvCxnSpPr>
                    <a:cxnSpLocks/>
                    <a:endCxn id="115" idx="0"/>
                  </p:cNvCxnSpPr>
                  <p:nvPr/>
                </p:nvCxnSpPr>
                <p:spPr>
                  <a:xfrm>
                    <a:off x="3826488" y="2267985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15" name="图片 114">
                    <a:extLst>
                      <a:ext uri="{FF2B5EF4-FFF2-40B4-BE49-F238E27FC236}">
                        <a16:creationId xmlns:a16="http://schemas.microsoft.com/office/drawing/2014/main" id="{BD42057F-25F5-4E24-8F9E-9CD778679E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9680" y="2586579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16" name="直接箭头连接符 103">
                    <a:extLst>
                      <a:ext uri="{FF2B5EF4-FFF2-40B4-BE49-F238E27FC236}">
                        <a16:creationId xmlns:a16="http://schemas.microsoft.com/office/drawing/2014/main" id="{5CF0679D-6FEA-466B-8F9E-545F281F42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31169" y="2672969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接箭头连接符 244">
                    <a:extLst>
                      <a:ext uri="{FF2B5EF4-FFF2-40B4-BE49-F238E27FC236}">
                        <a16:creationId xmlns:a16="http://schemas.microsoft.com/office/drawing/2014/main" id="{4E9F0AB6-E11E-43EE-9500-283459BFAD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97" y="2668386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立方体 117">
                    <a:extLst>
                      <a:ext uri="{FF2B5EF4-FFF2-40B4-BE49-F238E27FC236}">
                        <a16:creationId xmlns:a16="http://schemas.microsoft.com/office/drawing/2014/main" id="{71ADC6FD-F4A7-4CEA-B9B2-C15B67B66E1B}"/>
                      </a:ext>
                    </a:extLst>
                  </p:cNvPr>
                  <p:cNvSpPr/>
                  <p:nvPr/>
                </p:nvSpPr>
                <p:spPr>
                  <a:xfrm>
                    <a:off x="4237855" y="2342186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19" name="直接箭头连接符 246">
                    <a:extLst>
                      <a:ext uri="{FF2B5EF4-FFF2-40B4-BE49-F238E27FC236}">
                        <a16:creationId xmlns:a16="http://schemas.microsoft.com/office/drawing/2014/main" id="{600C3BAB-D3AA-4807-BACB-58164E573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63250" y="2677144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0" name="立方体 119">
                    <a:extLst>
                      <a:ext uri="{FF2B5EF4-FFF2-40B4-BE49-F238E27FC236}">
                        <a16:creationId xmlns:a16="http://schemas.microsoft.com/office/drawing/2014/main" id="{410E927D-7DD5-438B-A0B2-BA792136D985}"/>
                      </a:ext>
                    </a:extLst>
                  </p:cNvPr>
                  <p:cNvSpPr/>
                  <p:nvPr/>
                </p:nvSpPr>
                <p:spPr>
                  <a:xfrm>
                    <a:off x="4537265" y="2342186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21" name="立方体 120">
                    <a:extLst>
                      <a:ext uri="{FF2B5EF4-FFF2-40B4-BE49-F238E27FC236}">
                        <a16:creationId xmlns:a16="http://schemas.microsoft.com/office/drawing/2014/main" id="{F54E702D-ED54-43F0-B765-ECA7869228E1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4715861" y="2035418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22" name="连接符: 肘形 249">
                    <a:extLst>
                      <a:ext uri="{FF2B5EF4-FFF2-40B4-BE49-F238E27FC236}">
                        <a16:creationId xmlns:a16="http://schemas.microsoft.com/office/drawing/2014/main" id="{4F0A578C-5708-4458-B08E-888171AA83A8}"/>
                      </a:ext>
                    </a:extLst>
                  </p:cNvPr>
                  <p:cNvCxnSpPr>
                    <a:cxnSpLocks/>
                    <a:endCxn id="121" idx="2"/>
                  </p:cNvCxnSpPr>
                  <p:nvPr/>
                </p:nvCxnSpPr>
                <p:spPr>
                  <a:xfrm rot="5400000" flipH="1" flipV="1">
                    <a:off x="4396015" y="2364236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连接符: 肘形 250">
                    <a:extLst>
                      <a:ext uri="{FF2B5EF4-FFF2-40B4-BE49-F238E27FC236}">
                        <a16:creationId xmlns:a16="http://schemas.microsoft.com/office/drawing/2014/main" id="{7EBD33E1-1B4F-463A-8D5F-5D313DB8584A}"/>
                      </a:ext>
                    </a:extLst>
                  </p:cNvPr>
                  <p:cNvCxnSpPr>
                    <a:cxnSpLocks/>
                    <a:endCxn id="124" idx="0"/>
                  </p:cNvCxnSpPr>
                  <p:nvPr/>
                </p:nvCxnSpPr>
                <p:spPr>
                  <a:xfrm>
                    <a:off x="4801998" y="2268133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24" name="图片 123">
                    <a:extLst>
                      <a:ext uri="{FF2B5EF4-FFF2-40B4-BE49-F238E27FC236}">
                        <a16:creationId xmlns:a16="http://schemas.microsoft.com/office/drawing/2014/main" id="{EE797774-2DDD-4191-9765-9C7B0A2542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35190" y="2586727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25" name="直接箭头连接符 252">
                    <a:extLst>
                      <a:ext uri="{FF2B5EF4-FFF2-40B4-BE49-F238E27FC236}">
                        <a16:creationId xmlns:a16="http://schemas.microsoft.com/office/drawing/2014/main" id="{96D106B3-82CD-45BF-BB3C-ABB89CE200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06679" y="2673118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直接箭头连接符 253">
                    <a:extLst>
                      <a:ext uri="{FF2B5EF4-FFF2-40B4-BE49-F238E27FC236}">
                        <a16:creationId xmlns:a16="http://schemas.microsoft.com/office/drawing/2014/main" id="{A3FEA2BB-0AB4-448F-987C-62783659AF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84940" y="2664360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7" name="立方体 126">
                    <a:extLst>
                      <a:ext uri="{FF2B5EF4-FFF2-40B4-BE49-F238E27FC236}">
                        <a16:creationId xmlns:a16="http://schemas.microsoft.com/office/drawing/2014/main" id="{6B24032E-1B3F-4DB7-9251-3658A5D08C07}"/>
                      </a:ext>
                    </a:extLst>
                  </p:cNvPr>
                  <p:cNvSpPr/>
                  <p:nvPr/>
                </p:nvSpPr>
                <p:spPr>
                  <a:xfrm>
                    <a:off x="5207518" y="2338453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28" name="直接箭头连接符 255">
                    <a:extLst>
                      <a:ext uri="{FF2B5EF4-FFF2-40B4-BE49-F238E27FC236}">
                        <a16:creationId xmlns:a16="http://schemas.microsoft.com/office/drawing/2014/main" id="{1CEE4877-1F05-4EE8-BBAF-C4DEC10C6F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19760" y="2673410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9" name="立方体 128">
                    <a:extLst>
                      <a:ext uri="{FF2B5EF4-FFF2-40B4-BE49-F238E27FC236}">
                        <a16:creationId xmlns:a16="http://schemas.microsoft.com/office/drawing/2014/main" id="{E020C52E-6889-4986-885F-932D2C25AADE}"/>
                      </a:ext>
                    </a:extLst>
                  </p:cNvPr>
                  <p:cNvSpPr/>
                  <p:nvPr/>
                </p:nvSpPr>
                <p:spPr>
                  <a:xfrm>
                    <a:off x="5493775" y="2338453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0" name="立方体 129">
                    <a:extLst>
                      <a:ext uri="{FF2B5EF4-FFF2-40B4-BE49-F238E27FC236}">
                        <a16:creationId xmlns:a16="http://schemas.microsoft.com/office/drawing/2014/main" id="{34DF8BE7-99FD-42F1-931B-68780FCA3974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5672371" y="2031684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31" name="连接符: 肘形 258">
                    <a:extLst>
                      <a:ext uri="{FF2B5EF4-FFF2-40B4-BE49-F238E27FC236}">
                        <a16:creationId xmlns:a16="http://schemas.microsoft.com/office/drawing/2014/main" id="{A7BD6256-E4EF-4C64-9F27-378D5AD8D21A}"/>
                      </a:ext>
                    </a:extLst>
                  </p:cNvPr>
                  <p:cNvCxnSpPr>
                    <a:cxnSpLocks/>
                    <a:endCxn id="130" idx="2"/>
                  </p:cNvCxnSpPr>
                  <p:nvPr/>
                </p:nvCxnSpPr>
                <p:spPr>
                  <a:xfrm rot="5400000" flipH="1" flipV="1">
                    <a:off x="5352525" y="2360503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连接符: 肘形 259">
                    <a:extLst>
                      <a:ext uri="{FF2B5EF4-FFF2-40B4-BE49-F238E27FC236}">
                        <a16:creationId xmlns:a16="http://schemas.microsoft.com/office/drawing/2014/main" id="{A4050F55-D82D-45C4-8652-FC0D97457055}"/>
                      </a:ext>
                    </a:extLst>
                  </p:cNvPr>
                  <p:cNvCxnSpPr>
                    <a:cxnSpLocks/>
                    <a:endCxn id="133" idx="0"/>
                  </p:cNvCxnSpPr>
                  <p:nvPr/>
                </p:nvCxnSpPr>
                <p:spPr>
                  <a:xfrm>
                    <a:off x="5758508" y="2264400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33" name="图片 132">
                    <a:extLst>
                      <a:ext uri="{FF2B5EF4-FFF2-40B4-BE49-F238E27FC236}">
                        <a16:creationId xmlns:a16="http://schemas.microsoft.com/office/drawing/2014/main" id="{A9F7AFE7-899D-41A8-86D9-00EE0971CA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91700" y="2582994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34" name="直接箭头连接符 261">
                    <a:extLst>
                      <a:ext uri="{FF2B5EF4-FFF2-40B4-BE49-F238E27FC236}">
                        <a16:creationId xmlns:a16="http://schemas.microsoft.com/office/drawing/2014/main" id="{2A78847A-A2E6-4FD2-830D-8B2893D291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63189" y="2669384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5" name="立方体 134">
                    <a:extLst>
                      <a:ext uri="{FF2B5EF4-FFF2-40B4-BE49-F238E27FC236}">
                        <a16:creationId xmlns:a16="http://schemas.microsoft.com/office/drawing/2014/main" id="{F7FD66FF-5BBD-425A-9A30-76E310DD333A}"/>
                      </a:ext>
                    </a:extLst>
                  </p:cNvPr>
                  <p:cNvSpPr/>
                  <p:nvPr/>
                </p:nvSpPr>
                <p:spPr>
                  <a:xfrm>
                    <a:off x="1636800" y="355923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6" name="立方体 135">
                    <a:extLst>
                      <a:ext uri="{FF2B5EF4-FFF2-40B4-BE49-F238E27FC236}">
                        <a16:creationId xmlns:a16="http://schemas.microsoft.com/office/drawing/2014/main" id="{C14E0773-7E94-4F10-903B-FB33743B89C1}"/>
                      </a:ext>
                    </a:extLst>
                  </p:cNvPr>
                  <p:cNvSpPr/>
                  <p:nvPr/>
                </p:nvSpPr>
                <p:spPr>
                  <a:xfrm>
                    <a:off x="1685966" y="355923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AE99D7">
                      <a:alpha val="50000"/>
                    </a:srgbClr>
                  </a:solidFill>
                  <a:ln>
                    <a:solidFill>
                      <a:srgbClr val="AE99D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7" name="立方体 136">
                    <a:extLst>
                      <a:ext uri="{FF2B5EF4-FFF2-40B4-BE49-F238E27FC236}">
                        <a16:creationId xmlns:a16="http://schemas.microsoft.com/office/drawing/2014/main" id="{BEE816C5-8736-4D6C-9523-554845FD699E}"/>
                      </a:ext>
                    </a:extLst>
                  </p:cNvPr>
                  <p:cNvSpPr/>
                  <p:nvPr/>
                </p:nvSpPr>
                <p:spPr>
                  <a:xfrm>
                    <a:off x="1729987" y="355923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AFD1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38" name="图片 137">
                    <a:extLst>
                      <a:ext uri="{FF2B5EF4-FFF2-40B4-BE49-F238E27FC236}">
                        <a16:creationId xmlns:a16="http://schemas.microsoft.com/office/drawing/2014/main" id="{12EDF39E-9565-411C-9BC8-C33243AAE4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20528" y="3807805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39" name="直接箭头连接符 81">
                    <a:extLst>
                      <a:ext uri="{FF2B5EF4-FFF2-40B4-BE49-F238E27FC236}">
                        <a16:creationId xmlns:a16="http://schemas.microsoft.com/office/drawing/2014/main" id="{2C99EF9A-38E9-4708-8E80-E976997060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7472" y="3881412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直接箭头连接符 82">
                    <a:extLst>
                      <a:ext uri="{FF2B5EF4-FFF2-40B4-BE49-F238E27FC236}">
                        <a16:creationId xmlns:a16="http://schemas.microsoft.com/office/drawing/2014/main" id="{80BFCFC8-3D0E-45A2-9AD5-0A55C5D9F0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07713" y="389419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1" name="立方体 140">
                    <a:extLst>
                      <a:ext uri="{FF2B5EF4-FFF2-40B4-BE49-F238E27FC236}">
                        <a16:creationId xmlns:a16="http://schemas.microsoft.com/office/drawing/2014/main" id="{FB083B02-A62D-4B99-B258-921D0604CCC1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1806595" y="3230264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42" name="连接符: 肘形 84">
                    <a:extLst>
                      <a:ext uri="{FF2B5EF4-FFF2-40B4-BE49-F238E27FC236}">
                        <a16:creationId xmlns:a16="http://schemas.microsoft.com/office/drawing/2014/main" id="{81D09A21-52E3-4B1A-997F-2D99CC4DC417}"/>
                      </a:ext>
                    </a:extLst>
                  </p:cNvPr>
                  <p:cNvCxnSpPr>
                    <a:cxnSpLocks/>
                    <a:endCxn id="141" idx="2"/>
                  </p:cNvCxnSpPr>
                  <p:nvPr/>
                </p:nvCxnSpPr>
                <p:spPr>
                  <a:xfrm rot="5400000" flipH="1" flipV="1">
                    <a:off x="1436738" y="3522871"/>
                    <a:ext cx="425368" cy="291714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连接符: 肘形 85">
                    <a:extLst>
                      <a:ext uri="{FF2B5EF4-FFF2-40B4-BE49-F238E27FC236}">
                        <a16:creationId xmlns:a16="http://schemas.microsoft.com/office/drawing/2014/main" id="{1A765E88-93ED-4905-9A04-49D9F9A12BB4}"/>
                      </a:ext>
                    </a:extLst>
                  </p:cNvPr>
                  <p:cNvCxnSpPr>
                    <a:cxnSpLocks/>
                    <a:stCxn id="141" idx="5"/>
                    <a:endCxn id="138" idx="0"/>
                  </p:cNvCxnSpPr>
                  <p:nvPr/>
                </p:nvCxnSpPr>
                <p:spPr>
                  <a:xfrm>
                    <a:off x="1887203" y="3462254"/>
                    <a:ext cx="308200" cy="345549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直接箭头连接符 86">
                    <a:extLst>
                      <a:ext uri="{FF2B5EF4-FFF2-40B4-BE49-F238E27FC236}">
                        <a16:creationId xmlns:a16="http://schemas.microsoft.com/office/drawing/2014/main" id="{C3CD12F6-4872-4C20-BD8F-A4C4647267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70277" y="3885437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5" name="立方体 144">
                    <a:extLst>
                      <a:ext uri="{FF2B5EF4-FFF2-40B4-BE49-F238E27FC236}">
                        <a16:creationId xmlns:a16="http://schemas.microsoft.com/office/drawing/2014/main" id="{388A2440-2163-4BC4-850F-E903412C6B38}"/>
                      </a:ext>
                    </a:extLst>
                  </p:cNvPr>
                  <p:cNvSpPr/>
                  <p:nvPr/>
                </p:nvSpPr>
                <p:spPr>
                  <a:xfrm>
                    <a:off x="2305835" y="355923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46" name="直接箭头连接符 88">
                    <a:extLst>
                      <a:ext uri="{FF2B5EF4-FFF2-40B4-BE49-F238E27FC236}">
                        <a16:creationId xmlns:a16="http://schemas.microsoft.com/office/drawing/2014/main" id="{56450BCF-420B-4774-B2AC-4A700BB4E7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1230" y="389419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7" name="立方体 146">
                    <a:extLst>
                      <a:ext uri="{FF2B5EF4-FFF2-40B4-BE49-F238E27FC236}">
                        <a16:creationId xmlns:a16="http://schemas.microsoft.com/office/drawing/2014/main" id="{D145517F-DC99-4BD0-8F89-033E0F17FD61}"/>
                      </a:ext>
                    </a:extLst>
                  </p:cNvPr>
                  <p:cNvSpPr/>
                  <p:nvPr/>
                </p:nvSpPr>
                <p:spPr>
                  <a:xfrm>
                    <a:off x="2605245" y="3559237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8" name="立方体 147">
                    <a:extLst>
                      <a:ext uri="{FF2B5EF4-FFF2-40B4-BE49-F238E27FC236}">
                        <a16:creationId xmlns:a16="http://schemas.microsoft.com/office/drawing/2014/main" id="{CEE2603F-B180-422F-9FAD-6F75CA4877DB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2783841" y="3252469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49" name="连接符: 肘形 91">
                    <a:extLst>
                      <a:ext uri="{FF2B5EF4-FFF2-40B4-BE49-F238E27FC236}">
                        <a16:creationId xmlns:a16="http://schemas.microsoft.com/office/drawing/2014/main" id="{0FEA7455-D81F-44A1-9311-BB344BA64C4A}"/>
                      </a:ext>
                    </a:extLst>
                  </p:cNvPr>
                  <p:cNvCxnSpPr>
                    <a:cxnSpLocks/>
                    <a:endCxn id="148" idx="2"/>
                  </p:cNvCxnSpPr>
                  <p:nvPr/>
                </p:nvCxnSpPr>
                <p:spPr>
                  <a:xfrm rot="5400000" flipH="1" flipV="1">
                    <a:off x="2463995" y="3581287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连接符: 肘形 92">
                    <a:extLst>
                      <a:ext uri="{FF2B5EF4-FFF2-40B4-BE49-F238E27FC236}">
                        <a16:creationId xmlns:a16="http://schemas.microsoft.com/office/drawing/2014/main" id="{4F10E020-92E8-4C41-AD47-BD6283C8A506}"/>
                      </a:ext>
                    </a:extLst>
                  </p:cNvPr>
                  <p:cNvCxnSpPr>
                    <a:cxnSpLocks/>
                    <a:endCxn id="151" idx="0"/>
                  </p:cNvCxnSpPr>
                  <p:nvPr/>
                </p:nvCxnSpPr>
                <p:spPr>
                  <a:xfrm>
                    <a:off x="2869978" y="3485184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51" name="图片 150">
                    <a:extLst>
                      <a:ext uri="{FF2B5EF4-FFF2-40B4-BE49-F238E27FC236}">
                        <a16:creationId xmlns:a16="http://schemas.microsoft.com/office/drawing/2014/main" id="{F962AA67-95B3-436E-8C6A-FEF658858F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03170" y="3803778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52" name="直接箭头连接符 94">
                    <a:extLst>
                      <a:ext uri="{FF2B5EF4-FFF2-40B4-BE49-F238E27FC236}">
                        <a16:creationId xmlns:a16="http://schemas.microsoft.com/office/drawing/2014/main" id="{62E3C8D6-8AA3-4759-A3F6-3ECC043D92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74659" y="3890169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直接箭头连接符 95">
                    <a:extLst>
                      <a:ext uri="{FF2B5EF4-FFF2-40B4-BE49-F238E27FC236}">
                        <a16:creationId xmlns:a16="http://schemas.microsoft.com/office/drawing/2014/main" id="{E869CD88-458F-4A79-B676-5E15180CA3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52920" y="3881411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立方体 153">
                    <a:extLst>
                      <a:ext uri="{FF2B5EF4-FFF2-40B4-BE49-F238E27FC236}">
                        <a16:creationId xmlns:a16="http://schemas.microsoft.com/office/drawing/2014/main" id="{10540756-1670-4995-B145-A3F9FAFAB0CE}"/>
                      </a:ext>
                    </a:extLst>
                  </p:cNvPr>
                  <p:cNvSpPr/>
                  <p:nvPr/>
                </p:nvSpPr>
                <p:spPr>
                  <a:xfrm>
                    <a:off x="3275498" y="3555504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55" name="直接箭头连接符 97">
                    <a:extLst>
                      <a:ext uri="{FF2B5EF4-FFF2-40B4-BE49-F238E27FC236}">
                        <a16:creationId xmlns:a16="http://schemas.microsoft.com/office/drawing/2014/main" id="{FF4B4747-9415-481B-8CBA-05CC4C97D2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87740" y="3890461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6" name="立方体 155">
                    <a:extLst>
                      <a:ext uri="{FF2B5EF4-FFF2-40B4-BE49-F238E27FC236}">
                        <a16:creationId xmlns:a16="http://schemas.microsoft.com/office/drawing/2014/main" id="{9957034F-E1A6-4F28-AFE1-FDDB956CD916}"/>
                      </a:ext>
                    </a:extLst>
                  </p:cNvPr>
                  <p:cNvSpPr/>
                  <p:nvPr/>
                </p:nvSpPr>
                <p:spPr>
                  <a:xfrm>
                    <a:off x="3561755" y="3555504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7" name="立方体 156">
                    <a:extLst>
                      <a:ext uri="{FF2B5EF4-FFF2-40B4-BE49-F238E27FC236}">
                        <a16:creationId xmlns:a16="http://schemas.microsoft.com/office/drawing/2014/main" id="{59A339CA-0B71-4942-AE31-B9C1ACC7A041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3740351" y="3248735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58" name="连接符: 肘形 100">
                    <a:extLst>
                      <a:ext uri="{FF2B5EF4-FFF2-40B4-BE49-F238E27FC236}">
                        <a16:creationId xmlns:a16="http://schemas.microsoft.com/office/drawing/2014/main" id="{4ECAB1B3-2220-4191-BB07-5641277D849B}"/>
                      </a:ext>
                    </a:extLst>
                  </p:cNvPr>
                  <p:cNvCxnSpPr>
                    <a:cxnSpLocks/>
                    <a:endCxn id="157" idx="2"/>
                  </p:cNvCxnSpPr>
                  <p:nvPr/>
                </p:nvCxnSpPr>
                <p:spPr>
                  <a:xfrm rot="5400000" flipH="1" flipV="1">
                    <a:off x="3420505" y="3577554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连接符: 肘形 101">
                    <a:extLst>
                      <a:ext uri="{FF2B5EF4-FFF2-40B4-BE49-F238E27FC236}">
                        <a16:creationId xmlns:a16="http://schemas.microsoft.com/office/drawing/2014/main" id="{EC9DFD10-7C98-459A-9D24-09271AF0F5C6}"/>
                      </a:ext>
                    </a:extLst>
                  </p:cNvPr>
                  <p:cNvCxnSpPr>
                    <a:cxnSpLocks/>
                    <a:endCxn id="160" idx="0"/>
                  </p:cNvCxnSpPr>
                  <p:nvPr/>
                </p:nvCxnSpPr>
                <p:spPr>
                  <a:xfrm>
                    <a:off x="3826488" y="3481451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60" name="图片 159">
                    <a:extLst>
                      <a:ext uri="{FF2B5EF4-FFF2-40B4-BE49-F238E27FC236}">
                        <a16:creationId xmlns:a16="http://schemas.microsoft.com/office/drawing/2014/main" id="{E357F54B-3270-480D-981B-43782D143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9680" y="3800045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61" name="直接箭头连接符 103">
                    <a:extLst>
                      <a:ext uri="{FF2B5EF4-FFF2-40B4-BE49-F238E27FC236}">
                        <a16:creationId xmlns:a16="http://schemas.microsoft.com/office/drawing/2014/main" id="{3FFB7B57-A794-4531-9984-33845D350C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31169" y="3886435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直接箭头连接符 244">
                    <a:extLst>
                      <a:ext uri="{FF2B5EF4-FFF2-40B4-BE49-F238E27FC236}">
                        <a16:creationId xmlns:a16="http://schemas.microsoft.com/office/drawing/2014/main" id="{87198077-6DA1-463A-984B-2617128F52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97" y="3881852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3" name="立方体 162">
                    <a:extLst>
                      <a:ext uri="{FF2B5EF4-FFF2-40B4-BE49-F238E27FC236}">
                        <a16:creationId xmlns:a16="http://schemas.microsoft.com/office/drawing/2014/main" id="{4C4667F4-FA9A-4AE2-B01F-D09AC83468F9}"/>
                      </a:ext>
                    </a:extLst>
                  </p:cNvPr>
                  <p:cNvSpPr/>
                  <p:nvPr/>
                </p:nvSpPr>
                <p:spPr>
                  <a:xfrm>
                    <a:off x="4237855" y="3555652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64" name="直接箭头连接符 246">
                    <a:extLst>
                      <a:ext uri="{FF2B5EF4-FFF2-40B4-BE49-F238E27FC236}">
                        <a16:creationId xmlns:a16="http://schemas.microsoft.com/office/drawing/2014/main" id="{1F4F87DD-2249-4B49-93E3-27B6AD6245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63250" y="3890610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5" name="立方体 164">
                    <a:extLst>
                      <a:ext uri="{FF2B5EF4-FFF2-40B4-BE49-F238E27FC236}">
                        <a16:creationId xmlns:a16="http://schemas.microsoft.com/office/drawing/2014/main" id="{C1AE3643-E4BE-4788-AA73-FF1B9918C252}"/>
                      </a:ext>
                    </a:extLst>
                  </p:cNvPr>
                  <p:cNvSpPr/>
                  <p:nvPr/>
                </p:nvSpPr>
                <p:spPr>
                  <a:xfrm>
                    <a:off x="4537265" y="3555652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66" name="立方体 165">
                    <a:extLst>
                      <a:ext uri="{FF2B5EF4-FFF2-40B4-BE49-F238E27FC236}">
                        <a16:creationId xmlns:a16="http://schemas.microsoft.com/office/drawing/2014/main" id="{422F562A-7B2C-4469-AEBC-89A61B4DDE46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4715861" y="3248884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67" name="连接符: 肘形 249">
                    <a:extLst>
                      <a:ext uri="{FF2B5EF4-FFF2-40B4-BE49-F238E27FC236}">
                        <a16:creationId xmlns:a16="http://schemas.microsoft.com/office/drawing/2014/main" id="{BDF84171-772C-412D-B04F-9EE8870364F3}"/>
                      </a:ext>
                    </a:extLst>
                  </p:cNvPr>
                  <p:cNvCxnSpPr>
                    <a:cxnSpLocks/>
                    <a:endCxn id="166" idx="2"/>
                  </p:cNvCxnSpPr>
                  <p:nvPr/>
                </p:nvCxnSpPr>
                <p:spPr>
                  <a:xfrm rot="5400000" flipH="1" flipV="1">
                    <a:off x="4396015" y="3577702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连接符: 肘形 250">
                    <a:extLst>
                      <a:ext uri="{FF2B5EF4-FFF2-40B4-BE49-F238E27FC236}">
                        <a16:creationId xmlns:a16="http://schemas.microsoft.com/office/drawing/2014/main" id="{8314103B-977D-46C1-A402-C33FE9F89226}"/>
                      </a:ext>
                    </a:extLst>
                  </p:cNvPr>
                  <p:cNvCxnSpPr>
                    <a:cxnSpLocks/>
                    <a:endCxn id="169" idx="0"/>
                  </p:cNvCxnSpPr>
                  <p:nvPr/>
                </p:nvCxnSpPr>
                <p:spPr>
                  <a:xfrm>
                    <a:off x="4801998" y="3481599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69" name="图片 168">
                    <a:extLst>
                      <a:ext uri="{FF2B5EF4-FFF2-40B4-BE49-F238E27FC236}">
                        <a16:creationId xmlns:a16="http://schemas.microsoft.com/office/drawing/2014/main" id="{E6162E65-5EBB-4FB7-A71D-A6E3CC25B7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35190" y="3800193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70" name="直接箭头连接符 252">
                    <a:extLst>
                      <a:ext uri="{FF2B5EF4-FFF2-40B4-BE49-F238E27FC236}">
                        <a16:creationId xmlns:a16="http://schemas.microsoft.com/office/drawing/2014/main" id="{57199C1C-150E-4FC0-8DDA-6C18205D5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06679" y="3886584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直接箭头连接符 253">
                    <a:extLst>
                      <a:ext uri="{FF2B5EF4-FFF2-40B4-BE49-F238E27FC236}">
                        <a16:creationId xmlns:a16="http://schemas.microsoft.com/office/drawing/2014/main" id="{D5B2FA78-70EC-4E96-B16A-B6137D247A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84940" y="3877826"/>
                    <a:ext cx="79092" cy="87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2" name="立方体 171">
                    <a:extLst>
                      <a:ext uri="{FF2B5EF4-FFF2-40B4-BE49-F238E27FC236}">
                        <a16:creationId xmlns:a16="http://schemas.microsoft.com/office/drawing/2014/main" id="{B8ED7B10-445E-49C6-8E34-B7743A68C1F2}"/>
                      </a:ext>
                    </a:extLst>
                  </p:cNvPr>
                  <p:cNvSpPr/>
                  <p:nvPr/>
                </p:nvSpPr>
                <p:spPr>
                  <a:xfrm>
                    <a:off x="5207518" y="3551919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FFFF00">
                      <a:alpha val="30000"/>
                    </a:srgbClr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73" name="直接箭头连接符 255">
                    <a:extLst>
                      <a:ext uri="{FF2B5EF4-FFF2-40B4-BE49-F238E27FC236}">
                        <a16:creationId xmlns:a16="http://schemas.microsoft.com/office/drawing/2014/main" id="{7BD4CD31-7AD6-468F-BA40-06DD82B3B3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19760" y="3886876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4" name="立方体 173">
                    <a:extLst>
                      <a:ext uri="{FF2B5EF4-FFF2-40B4-BE49-F238E27FC236}">
                        <a16:creationId xmlns:a16="http://schemas.microsoft.com/office/drawing/2014/main" id="{C865F9D9-00DE-4CAC-8661-3B05494278A9}"/>
                      </a:ext>
                    </a:extLst>
                  </p:cNvPr>
                  <p:cNvSpPr/>
                  <p:nvPr/>
                </p:nvSpPr>
                <p:spPr>
                  <a:xfrm>
                    <a:off x="5493775" y="3551919"/>
                    <a:ext cx="361417" cy="752487"/>
                  </a:xfrm>
                  <a:prstGeom prst="cube">
                    <a:avLst>
                      <a:gd name="adj" fmla="val 64212"/>
                    </a:avLst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5" name="立方体 174">
                    <a:extLst>
                      <a:ext uri="{FF2B5EF4-FFF2-40B4-BE49-F238E27FC236}">
                        <a16:creationId xmlns:a16="http://schemas.microsoft.com/office/drawing/2014/main" id="{88815F80-B10D-44BD-A72F-5059982F44CA}"/>
                      </a:ext>
                    </a:extLst>
                  </p:cNvPr>
                  <p:cNvSpPr/>
                  <p:nvPr/>
                </p:nvSpPr>
                <p:spPr>
                  <a:xfrm rot="2696801">
                    <a:off x="5672371" y="3245150"/>
                    <a:ext cx="69292" cy="457771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rgbClr val="B9D5DA">
                      <a:alpha val="50000"/>
                    </a:srgbClr>
                  </a:solidFill>
                  <a:ln>
                    <a:solidFill>
                      <a:srgbClr val="B9D5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76" name="连接符: 肘形 258">
                    <a:extLst>
                      <a:ext uri="{FF2B5EF4-FFF2-40B4-BE49-F238E27FC236}">
                        <a16:creationId xmlns:a16="http://schemas.microsoft.com/office/drawing/2014/main" id="{30B96C59-9CEA-460E-A1AF-F79B5B0A3018}"/>
                      </a:ext>
                    </a:extLst>
                  </p:cNvPr>
                  <p:cNvCxnSpPr>
                    <a:cxnSpLocks/>
                    <a:endCxn id="175" idx="2"/>
                  </p:cNvCxnSpPr>
                  <p:nvPr/>
                </p:nvCxnSpPr>
                <p:spPr>
                  <a:xfrm rot="5400000" flipH="1" flipV="1">
                    <a:off x="5352525" y="3573969"/>
                    <a:ext cx="411568" cy="205493"/>
                  </a:xfrm>
                  <a:prstGeom prst="bentConnector2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连接符: 肘形 259">
                    <a:extLst>
                      <a:ext uri="{FF2B5EF4-FFF2-40B4-BE49-F238E27FC236}">
                        <a16:creationId xmlns:a16="http://schemas.microsoft.com/office/drawing/2014/main" id="{67D7F809-A1D7-470B-95DE-16010827D13B}"/>
                      </a:ext>
                    </a:extLst>
                  </p:cNvPr>
                  <p:cNvCxnSpPr>
                    <a:cxnSpLocks/>
                    <a:endCxn id="178" idx="0"/>
                  </p:cNvCxnSpPr>
                  <p:nvPr/>
                </p:nvCxnSpPr>
                <p:spPr>
                  <a:xfrm>
                    <a:off x="5758508" y="3477866"/>
                    <a:ext cx="308067" cy="318594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78" name="图片 177">
                    <a:extLst>
                      <a:ext uri="{FF2B5EF4-FFF2-40B4-BE49-F238E27FC236}">
                        <a16:creationId xmlns:a16="http://schemas.microsoft.com/office/drawing/2014/main" id="{47BF65BD-DC55-4B5A-BF04-9216F52C1A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91700" y="3796460"/>
                    <a:ext cx="149749" cy="155266"/>
                  </a:xfrm>
                  <a:prstGeom prst="rect">
                    <a:avLst/>
                  </a:prstGeom>
                </p:spPr>
              </p:pic>
              <p:cxnSp>
                <p:nvCxnSpPr>
                  <p:cNvPr id="179" name="直接箭头连接符 261">
                    <a:extLst>
                      <a:ext uri="{FF2B5EF4-FFF2-40B4-BE49-F238E27FC236}">
                        <a16:creationId xmlns:a16="http://schemas.microsoft.com/office/drawing/2014/main" id="{F3249414-A3B2-4F4C-B03F-2733403CB3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63189" y="3882850"/>
                    <a:ext cx="229328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直接箭头连接符 261">
                    <a:extLst>
                      <a:ext uri="{FF2B5EF4-FFF2-40B4-BE49-F238E27FC236}">
                        <a16:creationId xmlns:a16="http://schemas.microsoft.com/office/drawing/2014/main" id="{576C8FD1-36D4-45A9-B169-D9B1E08260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41449" y="1559917"/>
                    <a:ext cx="384042" cy="290207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直接箭头连接符 261">
                    <a:extLst>
                      <a:ext uri="{FF2B5EF4-FFF2-40B4-BE49-F238E27FC236}">
                        <a16:creationId xmlns:a16="http://schemas.microsoft.com/office/drawing/2014/main" id="{ED9FF931-B34C-42DB-B3D9-F06749818201}"/>
                      </a:ext>
                    </a:extLst>
                  </p:cNvPr>
                  <p:cNvCxnSpPr>
                    <a:cxnSpLocks/>
                    <a:stCxn id="133" idx="3"/>
                  </p:cNvCxnSpPr>
                  <p:nvPr/>
                </p:nvCxnSpPr>
                <p:spPr>
                  <a:xfrm flipV="1">
                    <a:off x="6141449" y="2653569"/>
                    <a:ext cx="405814" cy="70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直接箭头连接符 261">
                    <a:extLst>
                      <a:ext uri="{FF2B5EF4-FFF2-40B4-BE49-F238E27FC236}">
                        <a16:creationId xmlns:a16="http://schemas.microsoft.com/office/drawing/2014/main" id="{497E9487-6B46-4C4C-B0E2-1DEFAEC9DC0F}"/>
                      </a:ext>
                    </a:extLst>
                  </p:cNvPr>
                  <p:cNvCxnSpPr>
                    <a:cxnSpLocks/>
                    <a:stCxn id="178" idx="3"/>
                  </p:cNvCxnSpPr>
                  <p:nvPr/>
                </p:nvCxnSpPr>
                <p:spPr>
                  <a:xfrm flipV="1">
                    <a:off x="6141449" y="3364015"/>
                    <a:ext cx="384042" cy="51007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3" name="立方体 182">
                    <a:extLst>
                      <a:ext uri="{FF2B5EF4-FFF2-40B4-BE49-F238E27FC236}">
                        <a16:creationId xmlns:a16="http://schemas.microsoft.com/office/drawing/2014/main" id="{07BBF87B-066C-4830-8FDE-2FA08A61376C}"/>
                      </a:ext>
                    </a:extLst>
                  </p:cNvPr>
                  <p:cNvSpPr/>
                  <p:nvPr/>
                </p:nvSpPr>
                <p:spPr>
                  <a:xfrm>
                    <a:off x="6659552" y="1435204"/>
                    <a:ext cx="619869" cy="2540692"/>
                  </a:xfrm>
                  <a:prstGeom prst="cube">
                    <a:avLst>
                      <a:gd name="adj" fmla="val 73869"/>
                    </a:avLst>
                  </a:prstGeom>
                  <a:solidFill>
                    <a:schemeClr val="accent4">
                      <a:alpha val="30000"/>
                    </a:schemeClr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84" name="直接箭头连接符 261">
                    <a:extLst>
                      <a:ext uri="{FF2B5EF4-FFF2-40B4-BE49-F238E27FC236}">
                        <a16:creationId xmlns:a16="http://schemas.microsoft.com/office/drawing/2014/main" id="{26BDA337-B9E9-4E3F-98E0-DFF6BB6E3E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51211" y="2500709"/>
                    <a:ext cx="405814" cy="7058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5" name="立方体 184">
                    <a:extLst>
                      <a:ext uri="{FF2B5EF4-FFF2-40B4-BE49-F238E27FC236}">
                        <a16:creationId xmlns:a16="http://schemas.microsoft.com/office/drawing/2014/main" id="{DF13AA83-F9BD-42FB-90C4-2E020CBF7C62}"/>
                      </a:ext>
                    </a:extLst>
                  </p:cNvPr>
                  <p:cNvSpPr/>
                  <p:nvPr/>
                </p:nvSpPr>
                <p:spPr>
                  <a:xfrm>
                    <a:off x="7460252" y="2108682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chemeClr val="accent2">
                      <a:lumMod val="75000"/>
                      <a:alpha val="3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86" name="文本框 185">
                    <a:extLst>
                      <a:ext uri="{FF2B5EF4-FFF2-40B4-BE49-F238E27FC236}">
                        <a16:creationId xmlns:a16="http://schemas.microsoft.com/office/drawing/2014/main" id="{EEC80A1E-3BA3-491F-A6DB-53C17F47ADE3}"/>
                      </a:ext>
                    </a:extLst>
                  </p:cNvPr>
                  <p:cNvSpPr txBox="1"/>
                  <p:nvPr/>
                </p:nvSpPr>
                <p:spPr>
                  <a:xfrm>
                    <a:off x="2979631" y="661438"/>
                    <a:ext cx="301206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CN" altLang="en-US" sz="1100" dirty="0">
                        <a:latin typeface="SimSun" panose="02010600030101010101" pitchFamily="2" charset="-122"/>
                        <a:ea typeface="SimSun" panose="02010600030101010101" pitchFamily="2" charset="-122"/>
                      </a:rPr>
                      <a:t>通道空间双分支注意力模块</a:t>
                    </a:r>
                  </a:p>
                </p:txBody>
              </p:sp>
              <p:sp>
                <p:nvSpPr>
                  <p:cNvPr id="187" name="文本框 186">
                    <a:extLst>
                      <a:ext uri="{FF2B5EF4-FFF2-40B4-BE49-F238E27FC236}">
                        <a16:creationId xmlns:a16="http://schemas.microsoft.com/office/drawing/2014/main" id="{9D23B987-D2DB-4760-9576-D4F829C8CEE3}"/>
                      </a:ext>
                    </a:extLst>
                  </p:cNvPr>
                  <p:cNvSpPr txBox="1"/>
                  <p:nvPr/>
                </p:nvSpPr>
                <p:spPr>
                  <a:xfrm>
                    <a:off x="6324844" y="703372"/>
                    <a:ext cx="117828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CN" altLang="en-US" sz="1100" dirty="0">
                        <a:latin typeface="SimSun" panose="02010600030101010101" pitchFamily="2" charset="-122"/>
                        <a:ea typeface="SimSun" panose="02010600030101010101" pitchFamily="2" charset="-122"/>
                      </a:rPr>
                      <a:t>光谱注意力模块</a:t>
                    </a:r>
                  </a:p>
                </p:txBody>
              </p:sp>
              <p:sp>
                <p:nvSpPr>
                  <p:cNvPr id="188" name="文本框 187">
                    <a:extLst>
                      <a:ext uri="{FF2B5EF4-FFF2-40B4-BE49-F238E27FC236}">
                        <a16:creationId xmlns:a16="http://schemas.microsoft.com/office/drawing/2014/main" id="{DB8F29FF-6C15-4B7F-9497-19F772273D5E}"/>
                      </a:ext>
                    </a:extLst>
                  </p:cNvPr>
                  <p:cNvSpPr txBox="1"/>
                  <p:nvPr/>
                </p:nvSpPr>
                <p:spPr>
                  <a:xfrm>
                    <a:off x="830324" y="1876791"/>
                    <a:ext cx="34176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T1</a:t>
                    </a:r>
                    <a:endParaRPr kumimoji="1" lang="zh-CN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9" name="文本框 188">
                    <a:extLst>
                      <a:ext uri="{FF2B5EF4-FFF2-40B4-BE49-F238E27FC236}">
                        <a16:creationId xmlns:a16="http://schemas.microsoft.com/office/drawing/2014/main" id="{72B6CDE0-966C-43D3-8A49-88C66816598D}"/>
                      </a:ext>
                    </a:extLst>
                  </p:cNvPr>
                  <p:cNvSpPr txBox="1"/>
                  <p:nvPr/>
                </p:nvSpPr>
                <p:spPr>
                  <a:xfrm>
                    <a:off x="821552" y="2997550"/>
                    <a:ext cx="34176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T2</a:t>
                    </a:r>
                    <a:endParaRPr kumimoji="1" lang="zh-CN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0" name="文本框 189">
                    <a:extLst>
                      <a:ext uri="{FF2B5EF4-FFF2-40B4-BE49-F238E27FC236}">
                        <a16:creationId xmlns:a16="http://schemas.microsoft.com/office/drawing/2014/main" id="{FA30E665-D2E4-4396-9350-5D33A866FE3F}"/>
                      </a:ext>
                    </a:extLst>
                  </p:cNvPr>
                  <p:cNvSpPr txBox="1"/>
                  <p:nvPr/>
                </p:nvSpPr>
                <p:spPr>
                  <a:xfrm>
                    <a:off x="645168" y="4123118"/>
                    <a:ext cx="750526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T2FLAIR</a:t>
                    </a:r>
                    <a:endParaRPr kumimoji="1" lang="zh-CN" altLang="en-US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91" name="直接箭头连接符 190">
                    <a:extLst>
                      <a:ext uri="{FF2B5EF4-FFF2-40B4-BE49-F238E27FC236}">
                        <a16:creationId xmlns:a16="http://schemas.microsoft.com/office/drawing/2014/main" id="{67051845-85E4-427A-B074-BC8728A303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0943" y="2566256"/>
                    <a:ext cx="204779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2" name="立方体 191">
                    <a:extLst>
                      <a:ext uri="{FF2B5EF4-FFF2-40B4-BE49-F238E27FC236}">
                        <a16:creationId xmlns:a16="http://schemas.microsoft.com/office/drawing/2014/main" id="{DD6DB39E-7D5F-42FC-ACF6-2E431F02B9CA}"/>
                      </a:ext>
                    </a:extLst>
                  </p:cNvPr>
                  <p:cNvSpPr/>
                  <p:nvPr/>
                </p:nvSpPr>
                <p:spPr>
                  <a:xfrm>
                    <a:off x="9423058" y="2128080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chemeClr val="accent4">
                      <a:lumMod val="75000"/>
                      <a:alpha val="3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93" name="立方体 192">
                    <a:extLst>
                      <a:ext uri="{FF2B5EF4-FFF2-40B4-BE49-F238E27FC236}">
                        <a16:creationId xmlns:a16="http://schemas.microsoft.com/office/drawing/2014/main" id="{1453573F-6D79-411C-A2C9-538474C33B95}"/>
                      </a:ext>
                    </a:extLst>
                  </p:cNvPr>
                  <p:cNvSpPr/>
                  <p:nvPr/>
                </p:nvSpPr>
                <p:spPr>
                  <a:xfrm>
                    <a:off x="9490538" y="2137961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94" name="直接箭头连接符 261">
                    <a:extLst>
                      <a:ext uri="{FF2B5EF4-FFF2-40B4-BE49-F238E27FC236}">
                        <a16:creationId xmlns:a16="http://schemas.microsoft.com/office/drawing/2014/main" id="{0B25988F-F21D-4B13-8465-BF77FBE41A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32697" y="2491911"/>
                    <a:ext cx="182923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立方体 194">
                    <a:extLst>
                      <a:ext uri="{FF2B5EF4-FFF2-40B4-BE49-F238E27FC236}">
                        <a16:creationId xmlns:a16="http://schemas.microsoft.com/office/drawing/2014/main" id="{AFFBAF5E-CB98-4D12-A956-F3AD19E50EF3}"/>
                      </a:ext>
                    </a:extLst>
                  </p:cNvPr>
                  <p:cNvSpPr/>
                  <p:nvPr/>
                </p:nvSpPr>
                <p:spPr>
                  <a:xfrm>
                    <a:off x="7501425" y="2115667"/>
                    <a:ext cx="221747" cy="752487"/>
                  </a:xfrm>
                  <a:prstGeom prst="cube">
                    <a:avLst>
                      <a:gd name="adj" fmla="val 87601"/>
                    </a:avLst>
                  </a:prstGeom>
                  <a:solidFill>
                    <a:schemeClr val="accent4">
                      <a:lumMod val="75000"/>
                      <a:alpha val="3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pic>
                <p:nvPicPr>
                  <p:cNvPr id="196" name="图片 383">
                    <a:extLst>
                      <a:ext uri="{FF2B5EF4-FFF2-40B4-BE49-F238E27FC236}">
                        <a16:creationId xmlns:a16="http://schemas.microsoft.com/office/drawing/2014/main" id="{BCCF37DF-B144-47A1-9A03-0881CF7E45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rcRect/>
                  <a:stretch/>
                </p:blipFill>
                <p:spPr>
                  <a:xfrm>
                    <a:off x="7797983" y="1447888"/>
                    <a:ext cx="1454158" cy="2384820"/>
                  </a:xfrm>
                  <a:prstGeom prst="rect">
                    <a:avLst/>
                  </a:prstGeom>
                </p:spPr>
              </p:pic>
              <p:cxnSp>
                <p:nvCxnSpPr>
                  <p:cNvPr id="197" name="直接箭头连接符 261">
                    <a:extLst>
                      <a:ext uri="{FF2B5EF4-FFF2-40B4-BE49-F238E27FC236}">
                        <a16:creationId xmlns:a16="http://schemas.microsoft.com/office/drawing/2014/main" id="{74E46A03-302A-40F0-8E16-386358BAF9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40135" y="2573093"/>
                    <a:ext cx="182923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8" name="文本框 197">
                    <a:extLst>
                      <a:ext uri="{FF2B5EF4-FFF2-40B4-BE49-F238E27FC236}">
                        <a16:creationId xmlns:a16="http://schemas.microsoft.com/office/drawing/2014/main" id="{A504E017-8C6B-4F6A-AF43-72A379DE6C9B}"/>
                      </a:ext>
                    </a:extLst>
                  </p:cNvPr>
                  <p:cNvSpPr txBox="1"/>
                  <p:nvPr/>
                </p:nvSpPr>
                <p:spPr>
                  <a:xfrm>
                    <a:off x="7980367" y="1480317"/>
                    <a:ext cx="117828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CN" altLang="en-US" sz="1100" dirty="0">
                        <a:latin typeface="SimSun" panose="02010600030101010101" pitchFamily="2" charset="-122"/>
                        <a:ea typeface="SimSun" panose="02010600030101010101" pitchFamily="2" charset="-122"/>
                      </a:rPr>
                      <a:t>自注意力模块</a:t>
                    </a:r>
                  </a:p>
                </p:txBody>
              </p:sp>
            </p:grpSp>
            <p:pic>
              <p:nvPicPr>
                <p:cNvPr id="30" name="图片 29">
                  <a:extLst>
                    <a:ext uri="{FF2B5EF4-FFF2-40B4-BE49-F238E27FC236}">
                      <a16:creationId xmlns:a16="http://schemas.microsoft.com/office/drawing/2014/main" id="{6B7B07C7-C998-47CE-86D5-F6B470014D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94" r="3094"/>
                <a:stretch/>
              </p:blipFill>
              <p:spPr>
                <a:xfrm>
                  <a:off x="206119" y="3068472"/>
                  <a:ext cx="615354" cy="567427"/>
                </a:xfrm>
                <a:prstGeom prst="rect">
                  <a:avLst/>
                </a:prstGeom>
              </p:spPr>
            </p:pic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DA46D8CD-CA43-4DB9-9215-1165320B0006}"/>
                    </a:ext>
                  </a:extLst>
                </p:cNvPr>
                <p:cNvSpPr txBox="1"/>
                <p:nvPr/>
              </p:nvSpPr>
              <p:spPr>
                <a:xfrm>
                  <a:off x="58640" y="3650523"/>
                  <a:ext cx="107167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100" b="0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MRI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3D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</a:t>
                  </a:r>
                </a:p>
              </p:txBody>
            </p:sp>
            <p:sp>
              <p:nvSpPr>
                <p:cNvPr id="32" name="箭头: 右 31">
                  <a:extLst>
                    <a:ext uri="{FF2B5EF4-FFF2-40B4-BE49-F238E27FC236}">
                      <a16:creationId xmlns:a16="http://schemas.microsoft.com/office/drawing/2014/main" id="{E8716F66-EC78-491B-BC5B-4D22BF98440D}"/>
                    </a:ext>
                  </a:extLst>
                </p:cNvPr>
                <p:cNvSpPr/>
                <p:nvPr/>
              </p:nvSpPr>
              <p:spPr>
                <a:xfrm flipV="1">
                  <a:off x="992092" y="3324402"/>
                  <a:ext cx="465998" cy="217747"/>
                </a:xfrm>
                <a:prstGeom prst="rightArrow">
                  <a:avLst>
                    <a:gd name="adj1" fmla="val 38335"/>
                    <a:gd name="adj2" fmla="val 50000"/>
                  </a:avLst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E5C7B38-F25B-4322-BFF7-60BA856E9D24}"/>
                    </a:ext>
                  </a:extLst>
                </p:cNvPr>
                <p:cNvSpPr txBox="1"/>
                <p:nvPr/>
              </p:nvSpPr>
              <p:spPr>
                <a:xfrm>
                  <a:off x="873939" y="3101221"/>
                  <a:ext cx="7717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1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&gt;30</a:t>
                  </a:r>
                  <a:r>
                    <a:rPr lang="zh-CN" altLang="en-US" sz="11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像素</a:t>
                  </a:r>
                </a:p>
              </p:txBody>
            </p:sp>
            <p:sp>
              <p:nvSpPr>
                <p:cNvPr id="34" name="左大括号 33">
                  <a:extLst>
                    <a:ext uri="{FF2B5EF4-FFF2-40B4-BE49-F238E27FC236}">
                      <a16:creationId xmlns:a16="http://schemas.microsoft.com/office/drawing/2014/main" id="{32021C8B-237C-47F4-88E8-A23EF045E183}"/>
                    </a:ext>
                  </a:extLst>
                </p:cNvPr>
                <p:cNvSpPr/>
                <p:nvPr/>
              </p:nvSpPr>
              <p:spPr>
                <a:xfrm>
                  <a:off x="1510629" y="2057488"/>
                  <a:ext cx="183059" cy="2642801"/>
                </a:xfrm>
                <a:prstGeom prst="leftBrac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左大括号 34">
                  <a:extLst>
                    <a:ext uri="{FF2B5EF4-FFF2-40B4-BE49-F238E27FC236}">
                      <a16:creationId xmlns:a16="http://schemas.microsoft.com/office/drawing/2014/main" id="{0ACB5433-75E2-4763-8340-07273261FE82}"/>
                    </a:ext>
                  </a:extLst>
                </p:cNvPr>
                <p:cNvSpPr/>
                <p:nvPr/>
              </p:nvSpPr>
              <p:spPr>
                <a:xfrm>
                  <a:off x="10894185" y="2231396"/>
                  <a:ext cx="204778" cy="1954959"/>
                </a:xfrm>
                <a:prstGeom prst="leftBrac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C650C497-ED1A-4A29-A559-EC9B18A24602}"/>
                    </a:ext>
                  </a:extLst>
                </p:cNvPr>
                <p:cNvSpPr txBox="1"/>
                <p:nvPr/>
              </p:nvSpPr>
              <p:spPr>
                <a:xfrm>
                  <a:off x="11110857" y="2418003"/>
                  <a:ext cx="92698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100" b="0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分级任务</a:t>
                  </a:r>
                </a:p>
              </p:txBody>
            </p:sp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80AF499D-152C-4806-A4DC-BE661CF1FE2F}"/>
                    </a:ext>
                  </a:extLst>
                </p:cNvPr>
                <p:cNvSpPr txBox="1"/>
                <p:nvPr/>
              </p:nvSpPr>
              <p:spPr>
                <a:xfrm>
                  <a:off x="11078286" y="4252347"/>
                  <a:ext cx="92698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100" b="0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分亚型任务</a:t>
                  </a:r>
                </a:p>
              </p:txBody>
            </p:sp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171FA505-6FAB-42DC-A87B-940600AC68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81774" y="2042891"/>
                  <a:ext cx="351984" cy="351984"/>
                </a:xfrm>
                <a:prstGeom prst="rect">
                  <a:avLst/>
                </a:prstGeom>
              </p:spPr>
            </p:pic>
            <p:pic>
              <p:nvPicPr>
                <p:cNvPr id="39" name="图片 38">
                  <a:extLst>
                    <a:ext uri="{FF2B5EF4-FFF2-40B4-BE49-F238E27FC236}">
                      <a16:creationId xmlns:a16="http://schemas.microsoft.com/office/drawing/2014/main" id="{481AFBC4-1AD7-480D-85FB-8B9F79C168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89951" y="3890487"/>
                  <a:ext cx="351984" cy="351984"/>
                </a:xfrm>
                <a:prstGeom prst="rect">
                  <a:avLst/>
                </a:prstGeom>
              </p:spPr>
            </p:pic>
          </p:grpSp>
          <p:graphicFrame>
            <p:nvGraphicFramePr>
              <p:cNvPr id="25" name="对象 24">
                <a:extLst>
                  <a:ext uri="{FF2B5EF4-FFF2-40B4-BE49-F238E27FC236}">
                    <a16:creationId xmlns:a16="http://schemas.microsoft.com/office/drawing/2014/main" id="{609DA9CC-7B27-46A3-ABE3-E1358FD18F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6832059"/>
                  </p:ext>
                </p:extLst>
              </p:nvPr>
            </p:nvGraphicFramePr>
            <p:xfrm>
              <a:off x="7249714" y="2115523"/>
              <a:ext cx="152400" cy="1381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152280" imgH="139680" progId="Equation.DSMT4">
                      <p:embed/>
                    </p:oleObj>
                  </mc:Choice>
                  <mc:Fallback>
                    <p:oleObj name="Equation" r:id="rId10" imgW="152280" imgH="139680" progId="Equation.DSMT4">
                      <p:embed/>
                      <p:pic>
                        <p:nvPicPr>
                          <p:cNvPr id="189" name="对象 188">
                            <a:extLst>
                              <a:ext uri="{FF2B5EF4-FFF2-40B4-BE49-F238E27FC236}">
                                <a16:creationId xmlns:a16="http://schemas.microsoft.com/office/drawing/2014/main" id="{43D98B0C-9255-49B9-A724-37BA2F2F82E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7249714" y="2115523"/>
                            <a:ext cx="152400" cy="13819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对象 25">
                <a:extLst>
                  <a:ext uri="{FF2B5EF4-FFF2-40B4-BE49-F238E27FC236}">
                    <a16:creationId xmlns:a16="http://schemas.microsoft.com/office/drawing/2014/main" id="{2E38E8EB-2A52-404E-BBBA-FA95F9C9DF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3760903"/>
                  </p:ext>
                </p:extLst>
              </p:nvPr>
            </p:nvGraphicFramePr>
            <p:xfrm>
              <a:off x="7227754" y="3053438"/>
              <a:ext cx="152400" cy="2010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2" imgW="152280" imgH="203040" progId="Equation.DSMT4">
                      <p:embed/>
                    </p:oleObj>
                  </mc:Choice>
                  <mc:Fallback>
                    <p:oleObj name="Equation" r:id="rId12" imgW="152280" imgH="203040" progId="Equation.DSMT4">
                      <p:embed/>
                      <p:pic>
                        <p:nvPicPr>
                          <p:cNvPr id="191" name="对象 190">
                            <a:extLst>
                              <a:ext uri="{FF2B5EF4-FFF2-40B4-BE49-F238E27FC236}">
                                <a16:creationId xmlns:a16="http://schemas.microsoft.com/office/drawing/2014/main" id="{BB261373-575F-4032-8909-C4F96BBD5FD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7227754" y="3053438"/>
                            <a:ext cx="152400" cy="20100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" name="对象 26">
                <a:extLst>
                  <a:ext uri="{FF2B5EF4-FFF2-40B4-BE49-F238E27FC236}">
                    <a16:creationId xmlns:a16="http://schemas.microsoft.com/office/drawing/2014/main" id="{EBBD3CF4-504C-403C-8626-37E82463C1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5213878"/>
                  </p:ext>
                </p:extLst>
              </p:nvPr>
            </p:nvGraphicFramePr>
            <p:xfrm>
              <a:off x="7205663" y="4116388"/>
              <a:ext cx="127000" cy="165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4" imgW="126720" imgH="164880" progId="Equation.DSMT4">
                      <p:embed/>
                    </p:oleObj>
                  </mc:Choice>
                  <mc:Fallback>
                    <p:oleObj name="Equation" r:id="rId14" imgW="126720" imgH="164880" progId="Equation.DSMT4">
                      <p:embed/>
                      <p:pic>
                        <p:nvPicPr>
                          <p:cNvPr id="192" name="对象 191">
                            <a:extLst>
                              <a:ext uri="{FF2B5EF4-FFF2-40B4-BE49-F238E27FC236}">
                                <a16:creationId xmlns:a16="http://schemas.microsoft.com/office/drawing/2014/main" id="{6D3A204D-DF62-44ED-A9CB-821C281A061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7205663" y="4116388"/>
                            <a:ext cx="127000" cy="1651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" name="圆角矩形 350">
              <a:extLst>
                <a:ext uri="{FF2B5EF4-FFF2-40B4-BE49-F238E27FC236}">
                  <a16:creationId xmlns:a16="http://schemas.microsoft.com/office/drawing/2014/main" id="{5B46BB78-A07F-4BF4-8F89-45E0512EC655}"/>
                </a:ext>
              </a:extLst>
            </p:cNvPr>
            <p:cNvSpPr/>
            <p:nvPr/>
          </p:nvSpPr>
          <p:spPr>
            <a:xfrm>
              <a:off x="69455" y="607988"/>
              <a:ext cx="12053089" cy="5838948"/>
            </a:xfrm>
            <a:prstGeom prst="roundRect">
              <a:avLst>
                <a:gd name="adj" fmla="val 7597"/>
              </a:avLst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01" name="立方体 200">
              <a:extLst>
                <a:ext uri="{FF2B5EF4-FFF2-40B4-BE49-F238E27FC236}">
                  <a16:creationId xmlns:a16="http://schemas.microsoft.com/office/drawing/2014/main" id="{8E66E248-5C45-42B2-A064-4C27B2884152}"/>
                </a:ext>
              </a:extLst>
            </p:cNvPr>
            <p:cNvSpPr/>
            <p:nvPr/>
          </p:nvSpPr>
          <p:spPr>
            <a:xfrm>
              <a:off x="3987191" y="3562094"/>
              <a:ext cx="315419" cy="947486"/>
            </a:xfrm>
            <a:prstGeom prst="cube">
              <a:avLst>
                <a:gd name="adj" fmla="val 98264"/>
              </a:avLst>
            </a:prstGeom>
            <a:noFill/>
            <a:ln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9" name="组合 208">
              <a:extLst>
                <a:ext uri="{FF2B5EF4-FFF2-40B4-BE49-F238E27FC236}">
                  <a16:creationId xmlns:a16="http://schemas.microsoft.com/office/drawing/2014/main" id="{61575E55-5CD0-4A81-A55A-79DB2B0EF046}"/>
                </a:ext>
              </a:extLst>
            </p:cNvPr>
            <p:cNvGrpSpPr/>
            <p:nvPr/>
          </p:nvGrpSpPr>
          <p:grpSpPr>
            <a:xfrm>
              <a:off x="3742590" y="4991100"/>
              <a:ext cx="1474304" cy="314416"/>
              <a:chOff x="3742590" y="4991100"/>
              <a:chExt cx="1474304" cy="314416"/>
            </a:xfrm>
          </p:grpSpPr>
          <p:sp>
            <p:nvSpPr>
              <p:cNvPr id="202" name="矩形: 圆角 201">
                <a:extLst>
                  <a:ext uri="{FF2B5EF4-FFF2-40B4-BE49-F238E27FC236}">
                    <a16:creationId xmlns:a16="http://schemas.microsoft.com/office/drawing/2014/main" id="{1A4F5A1D-8056-4A94-8034-03C2BE96ABD5}"/>
                  </a:ext>
                </a:extLst>
              </p:cNvPr>
              <p:cNvSpPr/>
              <p:nvPr/>
            </p:nvSpPr>
            <p:spPr>
              <a:xfrm>
                <a:off x="3744703" y="4991100"/>
                <a:ext cx="1395258" cy="314416"/>
              </a:xfrm>
              <a:prstGeom prst="roundRect">
                <a:avLst/>
              </a:prstGeom>
              <a:noFill/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3" name="文本框 202">
                <a:extLst>
                  <a:ext uri="{FF2B5EF4-FFF2-40B4-BE49-F238E27FC236}">
                    <a16:creationId xmlns:a16="http://schemas.microsoft.com/office/drawing/2014/main" id="{5D0647DB-9418-41A8-B3FB-732EDF37078A}"/>
                  </a:ext>
                </a:extLst>
              </p:cNvPr>
              <p:cNvSpPr txBox="1"/>
              <p:nvPr/>
            </p:nvSpPr>
            <p:spPr>
              <a:xfrm>
                <a:off x="3742590" y="5004399"/>
                <a:ext cx="147430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平均池化通道注意力</a:t>
                </a:r>
              </a:p>
            </p:txBody>
          </p:sp>
        </p:grpSp>
        <p:grpSp>
          <p:nvGrpSpPr>
            <p:cNvPr id="210" name="组合 209">
              <a:extLst>
                <a:ext uri="{FF2B5EF4-FFF2-40B4-BE49-F238E27FC236}">
                  <a16:creationId xmlns:a16="http://schemas.microsoft.com/office/drawing/2014/main" id="{30F94B91-9BE2-4FBD-86F9-1E800BA11835}"/>
                </a:ext>
              </a:extLst>
            </p:cNvPr>
            <p:cNvGrpSpPr/>
            <p:nvPr/>
          </p:nvGrpSpPr>
          <p:grpSpPr>
            <a:xfrm>
              <a:off x="5422260" y="5185425"/>
              <a:ext cx="1298906" cy="324906"/>
              <a:chOff x="5304260" y="5237808"/>
              <a:chExt cx="1298906" cy="324906"/>
            </a:xfrm>
          </p:grpSpPr>
          <p:sp>
            <p:nvSpPr>
              <p:cNvPr id="204" name="矩形: 圆角 203">
                <a:extLst>
                  <a:ext uri="{FF2B5EF4-FFF2-40B4-BE49-F238E27FC236}">
                    <a16:creationId xmlns:a16="http://schemas.microsoft.com/office/drawing/2014/main" id="{892C7F4B-F5F3-471B-9C05-8EB06E4FC4E1}"/>
                  </a:ext>
                </a:extLst>
              </p:cNvPr>
              <p:cNvSpPr/>
              <p:nvPr/>
            </p:nvSpPr>
            <p:spPr>
              <a:xfrm>
                <a:off x="5304260" y="5237808"/>
                <a:ext cx="1298906" cy="324906"/>
              </a:xfrm>
              <a:prstGeom prst="roundRect">
                <a:avLst/>
              </a:prstGeom>
              <a:noFill/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5" name="文本框 204">
                <a:extLst>
                  <a:ext uri="{FF2B5EF4-FFF2-40B4-BE49-F238E27FC236}">
                    <a16:creationId xmlns:a16="http://schemas.microsoft.com/office/drawing/2014/main" id="{926141E5-7E33-4870-BC42-51EE6E997539}"/>
                  </a:ext>
                </a:extLst>
              </p:cNvPr>
              <p:cNvSpPr txBox="1"/>
              <p:nvPr/>
            </p:nvSpPr>
            <p:spPr>
              <a:xfrm>
                <a:off x="5507559" y="5252887"/>
                <a:ext cx="10125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空间注意力</a:t>
                </a:r>
              </a:p>
            </p:txBody>
          </p:sp>
        </p:grpSp>
        <p:grpSp>
          <p:nvGrpSpPr>
            <p:cNvPr id="208" name="组合 207">
              <a:extLst>
                <a:ext uri="{FF2B5EF4-FFF2-40B4-BE49-F238E27FC236}">
                  <a16:creationId xmlns:a16="http://schemas.microsoft.com/office/drawing/2014/main" id="{020B8B33-B0A9-482F-8972-0D5981606D55}"/>
                </a:ext>
              </a:extLst>
            </p:cNvPr>
            <p:cNvGrpSpPr/>
            <p:nvPr/>
          </p:nvGrpSpPr>
          <p:grpSpPr>
            <a:xfrm>
              <a:off x="3734057" y="5418098"/>
              <a:ext cx="1650921" cy="363060"/>
              <a:chOff x="3820024" y="5790572"/>
              <a:chExt cx="1650921" cy="363060"/>
            </a:xfrm>
          </p:grpSpPr>
          <p:sp>
            <p:nvSpPr>
              <p:cNvPr id="206" name="矩形: 圆角 205">
                <a:extLst>
                  <a:ext uri="{FF2B5EF4-FFF2-40B4-BE49-F238E27FC236}">
                    <a16:creationId xmlns:a16="http://schemas.microsoft.com/office/drawing/2014/main" id="{4F116B0A-0051-46C5-AE24-5D80408E80E2}"/>
                  </a:ext>
                </a:extLst>
              </p:cNvPr>
              <p:cNvSpPr/>
              <p:nvPr/>
            </p:nvSpPr>
            <p:spPr>
              <a:xfrm>
                <a:off x="3835436" y="5790572"/>
                <a:ext cx="1401207" cy="363060"/>
              </a:xfrm>
              <a:prstGeom prst="roundRect">
                <a:avLst/>
              </a:prstGeom>
              <a:noFill/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7" name="文本框 206">
                <a:extLst>
                  <a:ext uri="{FF2B5EF4-FFF2-40B4-BE49-F238E27FC236}">
                    <a16:creationId xmlns:a16="http://schemas.microsoft.com/office/drawing/2014/main" id="{7F4620F6-CE6D-42C5-B60C-EC27E734ED14}"/>
                  </a:ext>
                </a:extLst>
              </p:cNvPr>
              <p:cNvSpPr txBox="1"/>
              <p:nvPr/>
            </p:nvSpPr>
            <p:spPr>
              <a:xfrm>
                <a:off x="3820024" y="5824401"/>
                <a:ext cx="16509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最大池化通道注意力</a:t>
                </a:r>
              </a:p>
            </p:txBody>
          </p:sp>
        </p:grpSp>
        <p:cxnSp>
          <p:nvCxnSpPr>
            <p:cNvPr id="212" name="连接符: 曲线 211">
              <a:extLst>
                <a:ext uri="{FF2B5EF4-FFF2-40B4-BE49-F238E27FC236}">
                  <a16:creationId xmlns:a16="http://schemas.microsoft.com/office/drawing/2014/main" id="{43CA38EF-2DB1-4E47-816D-DD7E2901C499}"/>
                </a:ext>
              </a:extLst>
            </p:cNvPr>
            <p:cNvCxnSpPr>
              <a:cxnSpLocks/>
            </p:cNvCxnSpPr>
            <p:nvPr/>
          </p:nvCxnSpPr>
          <p:spPr>
            <a:xfrm>
              <a:off x="5143930" y="5058712"/>
              <a:ext cx="935404" cy="117683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连接符: 曲线 212">
              <a:extLst>
                <a:ext uri="{FF2B5EF4-FFF2-40B4-BE49-F238E27FC236}">
                  <a16:creationId xmlns:a16="http://schemas.microsoft.com/office/drawing/2014/main" id="{7F5C7789-A4FD-49D5-B6A5-9745007E229F}"/>
                </a:ext>
              </a:extLst>
            </p:cNvPr>
            <p:cNvCxnSpPr>
              <a:cxnSpLocks/>
              <a:endCxn id="204" idx="2"/>
            </p:cNvCxnSpPr>
            <p:nvPr/>
          </p:nvCxnSpPr>
          <p:spPr>
            <a:xfrm flipV="1">
              <a:off x="5162377" y="5510331"/>
              <a:ext cx="909336" cy="128870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3F2DBDD2-CA2E-4300-8F42-280B9A6ED566}"/>
                </a:ext>
              </a:extLst>
            </p:cNvPr>
            <p:cNvCxnSpPr>
              <a:cxnSpLocks/>
              <a:stCxn id="201" idx="4"/>
            </p:cNvCxnSpPr>
            <p:nvPr/>
          </p:nvCxnSpPr>
          <p:spPr>
            <a:xfrm flipH="1">
              <a:off x="3434003" y="4190809"/>
              <a:ext cx="558664" cy="685991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C8BADFC0-DA3F-41A8-B29E-0F1103CCDCB3}"/>
                </a:ext>
              </a:extLst>
            </p:cNvPr>
            <p:cNvCxnSpPr>
              <a:cxnSpLocks/>
              <a:endCxn id="216" idx="0"/>
            </p:cNvCxnSpPr>
            <p:nvPr/>
          </p:nvCxnSpPr>
          <p:spPr>
            <a:xfrm>
              <a:off x="4300100" y="4192643"/>
              <a:ext cx="872099" cy="684157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92FE6160-C603-4D46-9BBF-F4B88C4F5165}"/>
                </a:ext>
              </a:extLst>
            </p:cNvPr>
            <p:cNvSpPr txBox="1"/>
            <p:nvPr/>
          </p:nvSpPr>
          <p:spPr>
            <a:xfrm>
              <a:off x="7274242" y="5238510"/>
              <a:ext cx="11906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T1</a:t>
              </a:r>
              <a:r>
                <a:rPr lang="zh-CN" altLang="en-US" sz="1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模态加权特征</a:t>
              </a:r>
            </a:p>
          </p:txBody>
        </p:sp>
        <p:sp>
          <p:nvSpPr>
            <p:cNvPr id="230" name="矩形: 圆角 229">
              <a:extLst>
                <a:ext uri="{FF2B5EF4-FFF2-40B4-BE49-F238E27FC236}">
                  <a16:creationId xmlns:a16="http://schemas.microsoft.com/office/drawing/2014/main" id="{E31D95EC-5E9F-4368-8AEB-35615B7EA45C}"/>
                </a:ext>
              </a:extLst>
            </p:cNvPr>
            <p:cNvSpPr/>
            <p:nvPr/>
          </p:nvSpPr>
          <p:spPr>
            <a:xfrm>
              <a:off x="7294880" y="5206861"/>
              <a:ext cx="1087810" cy="369745"/>
            </a:xfrm>
            <a:prstGeom prst="round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1" name="矩形: 圆角 230">
              <a:extLst>
                <a:ext uri="{FF2B5EF4-FFF2-40B4-BE49-F238E27FC236}">
                  <a16:creationId xmlns:a16="http://schemas.microsoft.com/office/drawing/2014/main" id="{4E328FA5-77C2-4DE6-BAF2-20187A6795E1}"/>
                </a:ext>
              </a:extLst>
            </p:cNvPr>
            <p:cNvSpPr/>
            <p:nvPr/>
          </p:nvSpPr>
          <p:spPr>
            <a:xfrm>
              <a:off x="8464901" y="5206861"/>
              <a:ext cx="1087810" cy="369745"/>
            </a:xfrm>
            <a:prstGeom prst="round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2" name="文本框 231">
              <a:extLst>
                <a:ext uri="{FF2B5EF4-FFF2-40B4-BE49-F238E27FC236}">
                  <a16:creationId xmlns:a16="http://schemas.microsoft.com/office/drawing/2014/main" id="{46D4C675-B002-4F09-BEB8-62C068FFDFFD}"/>
                </a:ext>
              </a:extLst>
            </p:cNvPr>
            <p:cNvSpPr txBox="1"/>
            <p:nvPr/>
          </p:nvSpPr>
          <p:spPr>
            <a:xfrm>
              <a:off x="8413476" y="5243910"/>
              <a:ext cx="11906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T2</a:t>
              </a:r>
              <a:r>
                <a:rPr lang="zh-CN" altLang="en-US" sz="1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模态加权特征</a:t>
              </a:r>
            </a:p>
          </p:txBody>
        </p:sp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6C2DE0C6-B718-4A29-95BA-F676DCA5B7E0}"/>
                </a:ext>
              </a:extLst>
            </p:cNvPr>
            <p:cNvGrpSpPr/>
            <p:nvPr/>
          </p:nvGrpSpPr>
          <p:grpSpPr>
            <a:xfrm>
              <a:off x="9619413" y="5200334"/>
              <a:ext cx="1591560" cy="369745"/>
              <a:chOff x="7787360" y="5644490"/>
              <a:chExt cx="1591560" cy="369745"/>
            </a:xfrm>
          </p:grpSpPr>
          <p:sp>
            <p:nvSpPr>
              <p:cNvPr id="233" name="矩形: 圆角 232">
                <a:extLst>
                  <a:ext uri="{FF2B5EF4-FFF2-40B4-BE49-F238E27FC236}">
                    <a16:creationId xmlns:a16="http://schemas.microsoft.com/office/drawing/2014/main" id="{EFDC094D-22CC-48D9-A2E9-E86501385F52}"/>
                  </a:ext>
                </a:extLst>
              </p:cNvPr>
              <p:cNvSpPr/>
              <p:nvPr/>
            </p:nvSpPr>
            <p:spPr>
              <a:xfrm>
                <a:off x="7787360" y="5644490"/>
                <a:ext cx="1591559" cy="369745"/>
              </a:xfrm>
              <a:prstGeom prst="round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4" name="文本框 233">
                <a:extLst>
                  <a:ext uri="{FF2B5EF4-FFF2-40B4-BE49-F238E27FC236}">
                    <a16:creationId xmlns:a16="http://schemas.microsoft.com/office/drawing/2014/main" id="{1498FB13-EA43-4C15-A400-8C96E0161551}"/>
                  </a:ext>
                </a:extLst>
              </p:cNvPr>
              <p:cNvSpPr txBox="1"/>
              <p:nvPr/>
            </p:nvSpPr>
            <p:spPr>
              <a:xfrm>
                <a:off x="7787360" y="5698558"/>
                <a:ext cx="159156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T2FLAIR</a:t>
                </a:r>
                <a:r>
                  <a:rPr lang="zh-CN" altLang="en-US" sz="1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模态加权特征</a:t>
                </a:r>
              </a:p>
            </p:txBody>
          </p:sp>
        </p:grpSp>
        <p:sp>
          <p:nvSpPr>
            <p:cNvPr id="235" name="矩形: 圆角 234">
              <a:extLst>
                <a:ext uri="{FF2B5EF4-FFF2-40B4-BE49-F238E27FC236}">
                  <a16:creationId xmlns:a16="http://schemas.microsoft.com/office/drawing/2014/main" id="{47039D89-A5D9-4327-9159-CE12FF792A37}"/>
                </a:ext>
              </a:extLst>
            </p:cNvPr>
            <p:cNvSpPr/>
            <p:nvPr/>
          </p:nvSpPr>
          <p:spPr>
            <a:xfrm>
              <a:off x="7168665" y="5094037"/>
              <a:ext cx="4177202" cy="1099008"/>
            </a:xfrm>
            <a:prstGeom prst="round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7" name="直接箭头连接符 261">
              <a:extLst>
                <a:ext uri="{FF2B5EF4-FFF2-40B4-BE49-F238E27FC236}">
                  <a16:creationId xmlns:a16="http://schemas.microsoft.com/office/drawing/2014/main" id="{BB94F38A-4CB1-43B4-8B1F-E4EFF0A3704C}"/>
                </a:ext>
              </a:extLst>
            </p:cNvPr>
            <p:cNvCxnSpPr>
              <a:cxnSpLocks/>
              <a:endCxn id="245" idx="1"/>
            </p:cNvCxnSpPr>
            <p:nvPr/>
          </p:nvCxnSpPr>
          <p:spPr>
            <a:xfrm>
              <a:off x="8001056" y="5604619"/>
              <a:ext cx="1277426" cy="45740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238" name="对象 237">
              <a:extLst>
                <a:ext uri="{FF2B5EF4-FFF2-40B4-BE49-F238E27FC236}">
                  <a16:creationId xmlns:a16="http://schemas.microsoft.com/office/drawing/2014/main" id="{C2B0E2E2-466F-4210-9D8C-0F251BBBB6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25370554"/>
                </p:ext>
              </p:extLst>
            </p:nvPr>
          </p:nvGraphicFramePr>
          <p:xfrm>
            <a:off x="8507401" y="5701158"/>
            <a:ext cx="152400" cy="138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52280" imgH="139680" progId="Equation.DSMT4">
                    <p:embed/>
                  </p:oleObj>
                </mc:Choice>
                <mc:Fallback>
                  <p:oleObj name="Equation" r:id="rId10" imgW="152280" imgH="139680" progId="Equation.DSMT4">
                    <p:embed/>
                    <p:pic>
                      <p:nvPicPr>
                        <p:cNvPr id="25" name="对象 24">
                          <a:extLst>
                            <a:ext uri="{FF2B5EF4-FFF2-40B4-BE49-F238E27FC236}">
                              <a16:creationId xmlns:a16="http://schemas.microsoft.com/office/drawing/2014/main" id="{609DA9CC-7B27-46A3-ABE3-E1358FD18F2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8507401" y="5701158"/>
                          <a:ext cx="152400" cy="13819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9" name="直接箭头连接符 261">
              <a:extLst>
                <a:ext uri="{FF2B5EF4-FFF2-40B4-BE49-F238E27FC236}">
                  <a16:creationId xmlns:a16="http://schemas.microsoft.com/office/drawing/2014/main" id="{9EE4AF49-490D-45F4-892C-28186623D94B}"/>
                </a:ext>
              </a:extLst>
            </p:cNvPr>
            <p:cNvCxnSpPr>
              <a:cxnSpLocks/>
              <a:endCxn id="245" idx="0"/>
            </p:cNvCxnSpPr>
            <p:nvPr/>
          </p:nvCxnSpPr>
          <p:spPr>
            <a:xfrm>
              <a:off x="8774257" y="5606281"/>
              <a:ext cx="579100" cy="37810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241" name="对象 240">
              <a:extLst>
                <a:ext uri="{FF2B5EF4-FFF2-40B4-BE49-F238E27FC236}">
                  <a16:creationId xmlns:a16="http://schemas.microsoft.com/office/drawing/2014/main" id="{580FE68A-7D0F-4CF0-96AF-F86A4889945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9125103"/>
                </p:ext>
              </p:extLst>
            </p:nvPr>
          </p:nvGraphicFramePr>
          <p:xfrm>
            <a:off x="9076588" y="5639201"/>
            <a:ext cx="152400" cy="201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52651" imgH="201247" progId="Equation.DSMT4">
                    <p:embed/>
                  </p:oleObj>
                </mc:Choice>
                <mc:Fallback>
                  <p:oleObj name="Equation" r:id="rId12" imgW="152651" imgH="201247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9076588" y="5639201"/>
                          <a:ext cx="152400" cy="2016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42" name="直接箭头连接符 261">
              <a:extLst>
                <a:ext uri="{FF2B5EF4-FFF2-40B4-BE49-F238E27FC236}">
                  <a16:creationId xmlns:a16="http://schemas.microsoft.com/office/drawing/2014/main" id="{CD2E81E3-11E6-4627-AAA5-502933F12FAB}"/>
                </a:ext>
              </a:extLst>
            </p:cNvPr>
            <p:cNvCxnSpPr>
              <a:cxnSpLocks/>
              <a:endCxn id="245" idx="3"/>
            </p:cNvCxnSpPr>
            <p:nvPr/>
          </p:nvCxnSpPr>
          <p:spPr>
            <a:xfrm flipH="1">
              <a:off x="9428231" y="5572564"/>
              <a:ext cx="846614" cy="4894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243" name="对象 242">
              <a:extLst>
                <a:ext uri="{FF2B5EF4-FFF2-40B4-BE49-F238E27FC236}">
                  <a16:creationId xmlns:a16="http://schemas.microsoft.com/office/drawing/2014/main" id="{AD1E6653-4C82-46BD-8499-4726EF7A01E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0551414"/>
                </p:ext>
              </p:extLst>
            </p:nvPr>
          </p:nvGraphicFramePr>
          <p:xfrm>
            <a:off x="9838535" y="5652193"/>
            <a:ext cx="1270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26720" imgH="164880" progId="Equation.DSMT4">
                    <p:embed/>
                  </p:oleObj>
                </mc:Choice>
                <mc:Fallback>
                  <p:oleObj name="Equation" r:id="rId14" imgW="126720" imgH="164880" progId="Equation.DSMT4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EBBD3CF4-504C-403C-8626-37E82463C16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9838535" y="5652193"/>
                          <a:ext cx="1270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45" name="图片 244">
              <a:extLst>
                <a:ext uri="{FF2B5EF4-FFF2-40B4-BE49-F238E27FC236}">
                  <a16:creationId xmlns:a16="http://schemas.microsoft.com/office/drawing/2014/main" id="{427E1A88-FBF3-427B-924B-7231079D0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482" y="5984389"/>
              <a:ext cx="149749" cy="155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141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连接符: 肘形 220">
            <a:extLst>
              <a:ext uri="{FF2B5EF4-FFF2-40B4-BE49-F238E27FC236}">
                <a16:creationId xmlns:a16="http://schemas.microsoft.com/office/drawing/2014/main" id="{9AEFCCB5-2822-4D6B-9CFD-B8E35E32CCD2}"/>
              </a:ext>
            </a:extLst>
          </p:cNvPr>
          <p:cNvCxnSpPr>
            <a:cxnSpLocks/>
            <a:endCxn id="142" idx="2"/>
          </p:cNvCxnSpPr>
          <p:nvPr/>
        </p:nvCxnSpPr>
        <p:spPr>
          <a:xfrm flipV="1">
            <a:off x="3997531" y="1540073"/>
            <a:ext cx="1073717" cy="858010"/>
          </a:xfrm>
          <a:prstGeom prst="bentConnector3">
            <a:avLst>
              <a:gd name="adj1" fmla="val 35522"/>
            </a:avLst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立方体 3">
            <a:extLst>
              <a:ext uri="{FF2B5EF4-FFF2-40B4-BE49-F238E27FC236}">
                <a16:creationId xmlns:a16="http://schemas.microsoft.com/office/drawing/2014/main" id="{4D675234-ED4C-4FA5-B6D6-1BDFDFDBEEF5}"/>
              </a:ext>
            </a:extLst>
          </p:cNvPr>
          <p:cNvSpPr/>
          <p:nvPr/>
        </p:nvSpPr>
        <p:spPr>
          <a:xfrm>
            <a:off x="1713895" y="2472941"/>
            <a:ext cx="221747" cy="76069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B9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>
            <a:extLst>
              <a:ext uri="{FF2B5EF4-FFF2-40B4-BE49-F238E27FC236}">
                <a16:creationId xmlns:a16="http://schemas.microsoft.com/office/drawing/2014/main" id="{CEB33577-388B-4184-8CEA-A305ABCCB5B0}"/>
              </a:ext>
            </a:extLst>
          </p:cNvPr>
          <p:cNvSpPr/>
          <p:nvPr/>
        </p:nvSpPr>
        <p:spPr>
          <a:xfrm>
            <a:off x="1763061" y="2472941"/>
            <a:ext cx="221747" cy="760692"/>
          </a:xfrm>
          <a:prstGeom prst="cube">
            <a:avLst>
              <a:gd name="adj" fmla="val 87601"/>
            </a:avLst>
          </a:prstGeom>
          <a:solidFill>
            <a:srgbClr val="AE99D7">
              <a:alpha val="50000"/>
            </a:srgbClr>
          </a:solidFill>
          <a:ln>
            <a:solidFill>
              <a:srgbClr val="AE9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DC717E5D-826A-46E1-81C5-4814BB3C6383}"/>
              </a:ext>
            </a:extLst>
          </p:cNvPr>
          <p:cNvSpPr/>
          <p:nvPr/>
        </p:nvSpPr>
        <p:spPr>
          <a:xfrm>
            <a:off x="1807082" y="2472941"/>
            <a:ext cx="221747" cy="76069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AFD1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69AAF7C-CC62-4414-9207-76A5544E8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23" y="2724219"/>
            <a:ext cx="149749" cy="156959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25B20BB-5F3C-4AC1-8EB4-E4884A32D430}"/>
              </a:ext>
            </a:extLst>
          </p:cNvPr>
          <p:cNvCxnSpPr>
            <a:cxnSpLocks/>
          </p:cNvCxnSpPr>
          <p:nvPr/>
        </p:nvCxnSpPr>
        <p:spPr>
          <a:xfrm flipV="1">
            <a:off x="1435600" y="2798630"/>
            <a:ext cx="278295" cy="40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52D6C20-E1AE-43E6-B7F7-8326D441069D}"/>
              </a:ext>
            </a:extLst>
          </p:cNvPr>
          <p:cNvCxnSpPr/>
          <p:nvPr/>
        </p:nvCxnSpPr>
        <p:spPr>
          <a:xfrm>
            <a:off x="1984808" y="2811551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立方体 15">
            <a:extLst>
              <a:ext uri="{FF2B5EF4-FFF2-40B4-BE49-F238E27FC236}">
                <a16:creationId xmlns:a16="http://schemas.microsoft.com/office/drawing/2014/main" id="{215C4606-B3A2-4F1E-B77B-4C1204CB60F8}"/>
              </a:ext>
            </a:extLst>
          </p:cNvPr>
          <p:cNvSpPr/>
          <p:nvPr/>
        </p:nvSpPr>
        <p:spPr>
          <a:xfrm rot="2696801">
            <a:off x="1883690" y="2140381"/>
            <a:ext cx="69292" cy="46276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B9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1CBFC4C9-503C-4A4D-835D-2ACFCE145267}"/>
              </a:ext>
            </a:extLst>
          </p:cNvPr>
          <p:cNvCxnSpPr>
            <a:cxnSpLocks/>
            <a:endCxn id="16" idx="2"/>
          </p:cNvCxnSpPr>
          <p:nvPr/>
        </p:nvCxnSpPr>
        <p:spPr>
          <a:xfrm rot="5400000" flipH="1" flipV="1">
            <a:off x="1511514" y="2437769"/>
            <a:ext cx="430006" cy="29171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4B24A012-81B3-4A33-8FD2-44DB3882D15F}"/>
              </a:ext>
            </a:extLst>
          </p:cNvPr>
          <p:cNvCxnSpPr>
            <a:stCxn id="16" idx="5"/>
            <a:endCxn id="11" idx="0"/>
          </p:cNvCxnSpPr>
          <p:nvPr/>
        </p:nvCxnSpPr>
        <p:spPr>
          <a:xfrm>
            <a:off x="1964298" y="2374901"/>
            <a:ext cx="308200" cy="349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931CF6A-C168-434F-B136-8C8A927CEED1}"/>
              </a:ext>
            </a:extLst>
          </p:cNvPr>
          <p:cNvCxnSpPr>
            <a:cxnSpLocks/>
          </p:cNvCxnSpPr>
          <p:nvPr/>
        </p:nvCxnSpPr>
        <p:spPr>
          <a:xfrm flipV="1">
            <a:off x="2347372" y="2802698"/>
            <a:ext cx="79092" cy="88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立方体 29">
            <a:extLst>
              <a:ext uri="{FF2B5EF4-FFF2-40B4-BE49-F238E27FC236}">
                <a16:creationId xmlns:a16="http://schemas.microsoft.com/office/drawing/2014/main" id="{5885527B-B5D8-4F01-838C-88D1EFD14656}"/>
              </a:ext>
            </a:extLst>
          </p:cNvPr>
          <p:cNvSpPr/>
          <p:nvPr/>
        </p:nvSpPr>
        <p:spPr>
          <a:xfrm>
            <a:off x="2382930" y="2472941"/>
            <a:ext cx="221747" cy="760692"/>
          </a:xfrm>
          <a:prstGeom prst="cube">
            <a:avLst>
              <a:gd name="adj" fmla="val 87601"/>
            </a:avLst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88E5D7D-8D3E-49D6-94A1-4A04B4DAF921}"/>
              </a:ext>
            </a:extLst>
          </p:cNvPr>
          <p:cNvCxnSpPr/>
          <p:nvPr/>
        </p:nvCxnSpPr>
        <p:spPr>
          <a:xfrm>
            <a:off x="2508325" y="2811551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立方体 32">
            <a:extLst>
              <a:ext uri="{FF2B5EF4-FFF2-40B4-BE49-F238E27FC236}">
                <a16:creationId xmlns:a16="http://schemas.microsoft.com/office/drawing/2014/main" id="{111C19E8-176E-47EB-91B4-F47F1D947FC0}"/>
              </a:ext>
            </a:extLst>
          </p:cNvPr>
          <p:cNvSpPr/>
          <p:nvPr/>
        </p:nvSpPr>
        <p:spPr>
          <a:xfrm>
            <a:off x="2682340" y="2472941"/>
            <a:ext cx="361417" cy="760692"/>
          </a:xfrm>
          <a:prstGeom prst="cube">
            <a:avLst>
              <a:gd name="adj" fmla="val 64212"/>
            </a:avLst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立方体 33">
            <a:extLst>
              <a:ext uri="{FF2B5EF4-FFF2-40B4-BE49-F238E27FC236}">
                <a16:creationId xmlns:a16="http://schemas.microsoft.com/office/drawing/2014/main" id="{1F049E3E-BC16-4972-8E61-DED75AEBD67A}"/>
              </a:ext>
            </a:extLst>
          </p:cNvPr>
          <p:cNvSpPr/>
          <p:nvPr/>
        </p:nvSpPr>
        <p:spPr>
          <a:xfrm rot="2696801">
            <a:off x="2860936" y="2162828"/>
            <a:ext cx="69292" cy="46276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B9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199A7048-CD9B-42FA-AE0E-F32ABF2043FA}"/>
              </a:ext>
            </a:extLst>
          </p:cNvPr>
          <p:cNvCxnSpPr>
            <a:cxnSpLocks/>
            <a:endCxn id="34" idx="2"/>
          </p:cNvCxnSpPr>
          <p:nvPr/>
        </p:nvCxnSpPr>
        <p:spPr>
          <a:xfrm rot="5400000" flipH="1" flipV="1">
            <a:off x="2538846" y="2496352"/>
            <a:ext cx="416055" cy="20549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8213787B-A750-462C-84D1-02742817F58F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2947073" y="2398081"/>
            <a:ext cx="308067" cy="3220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E95DBA48-16C7-41FB-AA41-3AB3359A1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265" y="2720149"/>
            <a:ext cx="149749" cy="156959"/>
          </a:xfrm>
          <a:prstGeom prst="rect">
            <a:avLst/>
          </a:prstGeom>
        </p:spPr>
      </p:pic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AB7E0DB-7DB7-4096-9368-05656385842A}"/>
              </a:ext>
            </a:extLst>
          </p:cNvPr>
          <p:cNvCxnSpPr/>
          <p:nvPr/>
        </p:nvCxnSpPr>
        <p:spPr>
          <a:xfrm>
            <a:off x="2951754" y="2807481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74A59223-746D-4848-95C4-A273775B1E9D}"/>
              </a:ext>
            </a:extLst>
          </p:cNvPr>
          <p:cNvCxnSpPr>
            <a:cxnSpLocks/>
          </p:cNvCxnSpPr>
          <p:nvPr/>
        </p:nvCxnSpPr>
        <p:spPr>
          <a:xfrm flipV="1">
            <a:off x="3330015" y="2798628"/>
            <a:ext cx="79092" cy="88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立方体 45">
            <a:extLst>
              <a:ext uri="{FF2B5EF4-FFF2-40B4-BE49-F238E27FC236}">
                <a16:creationId xmlns:a16="http://schemas.microsoft.com/office/drawing/2014/main" id="{E84CC65B-3300-430E-97FC-E6F1C98954F5}"/>
              </a:ext>
            </a:extLst>
          </p:cNvPr>
          <p:cNvSpPr/>
          <p:nvPr/>
        </p:nvSpPr>
        <p:spPr>
          <a:xfrm>
            <a:off x="3352593" y="2469167"/>
            <a:ext cx="221747" cy="760692"/>
          </a:xfrm>
          <a:prstGeom prst="cube">
            <a:avLst>
              <a:gd name="adj" fmla="val 87601"/>
            </a:avLst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3CB59871-98FA-4D28-92DD-E8CC63A5C589}"/>
              </a:ext>
            </a:extLst>
          </p:cNvPr>
          <p:cNvCxnSpPr/>
          <p:nvPr/>
        </p:nvCxnSpPr>
        <p:spPr>
          <a:xfrm>
            <a:off x="3464835" y="2807777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立方体 70">
            <a:extLst>
              <a:ext uri="{FF2B5EF4-FFF2-40B4-BE49-F238E27FC236}">
                <a16:creationId xmlns:a16="http://schemas.microsoft.com/office/drawing/2014/main" id="{EA7E3760-E4CE-490B-8EFF-BA5A1B00BCA4}"/>
              </a:ext>
            </a:extLst>
          </p:cNvPr>
          <p:cNvSpPr/>
          <p:nvPr/>
        </p:nvSpPr>
        <p:spPr>
          <a:xfrm>
            <a:off x="3638850" y="2469167"/>
            <a:ext cx="361417" cy="760692"/>
          </a:xfrm>
          <a:prstGeom prst="cube">
            <a:avLst>
              <a:gd name="adj" fmla="val 64212"/>
            </a:avLst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80599096-8A9E-457D-8158-0E40A98CCE05}"/>
              </a:ext>
            </a:extLst>
          </p:cNvPr>
          <p:cNvCxnSpPr>
            <a:cxnSpLocks/>
            <a:endCxn id="72" idx="2"/>
          </p:cNvCxnSpPr>
          <p:nvPr/>
        </p:nvCxnSpPr>
        <p:spPr>
          <a:xfrm rot="5400000" flipH="1" flipV="1">
            <a:off x="3495356" y="2492578"/>
            <a:ext cx="416055" cy="20549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连接符: 肘形 73">
            <a:extLst>
              <a:ext uri="{FF2B5EF4-FFF2-40B4-BE49-F238E27FC236}">
                <a16:creationId xmlns:a16="http://schemas.microsoft.com/office/drawing/2014/main" id="{9959C635-4076-4D90-A257-75D511ECF469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3903583" y="2394307"/>
            <a:ext cx="308067" cy="3220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图片 74">
            <a:extLst>
              <a:ext uri="{FF2B5EF4-FFF2-40B4-BE49-F238E27FC236}">
                <a16:creationId xmlns:a16="http://schemas.microsoft.com/office/drawing/2014/main" id="{BE65CC65-6774-44E9-827E-2EEAAE78A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75" y="2716375"/>
            <a:ext cx="149749" cy="156959"/>
          </a:xfrm>
          <a:prstGeom prst="rect">
            <a:avLst/>
          </a:prstGeom>
        </p:spPr>
      </p:pic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EF60FBF1-77BD-4943-8A09-37028C905CF9}"/>
              </a:ext>
            </a:extLst>
          </p:cNvPr>
          <p:cNvCxnSpPr/>
          <p:nvPr/>
        </p:nvCxnSpPr>
        <p:spPr>
          <a:xfrm>
            <a:off x="3908264" y="2803707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EC7AF268-1E8E-4CDB-9A6E-6A77BFA4F273}"/>
              </a:ext>
            </a:extLst>
          </p:cNvPr>
          <p:cNvCxnSpPr>
            <a:cxnSpLocks/>
            <a:endCxn id="106" idx="0"/>
          </p:cNvCxnSpPr>
          <p:nvPr/>
        </p:nvCxnSpPr>
        <p:spPr>
          <a:xfrm>
            <a:off x="4286525" y="2803708"/>
            <a:ext cx="346765" cy="5171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立方体 77">
            <a:extLst>
              <a:ext uri="{FF2B5EF4-FFF2-40B4-BE49-F238E27FC236}">
                <a16:creationId xmlns:a16="http://schemas.microsoft.com/office/drawing/2014/main" id="{319872FB-B354-4B3F-9A7B-050DEF4854C6}"/>
              </a:ext>
            </a:extLst>
          </p:cNvPr>
          <p:cNvSpPr/>
          <p:nvPr/>
        </p:nvSpPr>
        <p:spPr>
          <a:xfrm>
            <a:off x="1675682" y="3841345"/>
            <a:ext cx="221747" cy="76069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B9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立方体 78">
            <a:extLst>
              <a:ext uri="{FF2B5EF4-FFF2-40B4-BE49-F238E27FC236}">
                <a16:creationId xmlns:a16="http://schemas.microsoft.com/office/drawing/2014/main" id="{BF6C620C-3D16-4BFA-A83B-A752BB0A785D}"/>
              </a:ext>
            </a:extLst>
          </p:cNvPr>
          <p:cNvSpPr/>
          <p:nvPr/>
        </p:nvSpPr>
        <p:spPr>
          <a:xfrm>
            <a:off x="1724848" y="3841345"/>
            <a:ext cx="221747" cy="760692"/>
          </a:xfrm>
          <a:prstGeom prst="cube">
            <a:avLst>
              <a:gd name="adj" fmla="val 87601"/>
            </a:avLst>
          </a:prstGeom>
          <a:solidFill>
            <a:srgbClr val="AE99D7">
              <a:alpha val="50000"/>
            </a:srgbClr>
          </a:solidFill>
          <a:ln>
            <a:solidFill>
              <a:srgbClr val="AE9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立方体 79">
            <a:extLst>
              <a:ext uri="{FF2B5EF4-FFF2-40B4-BE49-F238E27FC236}">
                <a16:creationId xmlns:a16="http://schemas.microsoft.com/office/drawing/2014/main" id="{52FF3FBB-860B-4051-A572-41BE1040BD0A}"/>
              </a:ext>
            </a:extLst>
          </p:cNvPr>
          <p:cNvSpPr/>
          <p:nvPr/>
        </p:nvSpPr>
        <p:spPr>
          <a:xfrm>
            <a:off x="1768869" y="3841345"/>
            <a:ext cx="221747" cy="76069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AFD1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46CAEE07-8C8D-4B15-A7E3-87E7B643E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10" y="4092623"/>
            <a:ext cx="149749" cy="156959"/>
          </a:xfrm>
          <a:prstGeom prst="rect">
            <a:avLst/>
          </a:prstGeom>
        </p:spPr>
      </p:pic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3D56EADA-E56A-49F0-AA16-A540658896E1}"/>
              </a:ext>
            </a:extLst>
          </p:cNvPr>
          <p:cNvCxnSpPr/>
          <p:nvPr/>
        </p:nvCxnSpPr>
        <p:spPr>
          <a:xfrm>
            <a:off x="1446354" y="4167033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F3D9523D-7805-4577-AC4F-BD9C6BB8CC2E}"/>
              </a:ext>
            </a:extLst>
          </p:cNvPr>
          <p:cNvCxnSpPr/>
          <p:nvPr/>
        </p:nvCxnSpPr>
        <p:spPr>
          <a:xfrm>
            <a:off x="1946595" y="4179955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立方体 83">
            <a:extLst>
              <a:ext uri="{FF2B5EF4-FFF2-40B4-BE49-F238E27FC236}">
                <a16:creationId xmlns:a16="http://schemas.microsoft.com/office/drawing/2014/main" id="{C7ACCE3A-FAC5-484B-90DC-47A6FD76A468}"/>
              </a:ext>
            </a:extLst>
          </p:cNvPr>
          <p:cNvSpPr/>
          <p:nvPr/>
        </p:nvSpPr>
        <p:spPr>
          <a:xfrm rot="2696801">
            <a:off x="1845477" y="3508785"/>
            <a:ext cx="69292" cy="46276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B9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5" name="连接符: 肘形 84">
            <a:extLst>
              <a:ext uri="{FF2B5EF4-FFF2-40B4-BE49-F238E27FC236}">
                <a16:creationId xmlns:a16="http://schemas.microsoft.com/office/drawing/2014/main" id="{AD89FE11-339D-4C33-984A-143A301FA60B}"/>
              </a:ext>
            </a:extLst>
          </p:cNvPr>
          <p:cNvCxnSpPr>
            <a:cxnSpLocks/>
            <a:endCxn id="84" idx="2"/>
          </p:cNvCxnSpPr>
          <p:nvPr/>
        </p:nvCxnSpPr>
        <p:spPr>
          <a:xfrm rot="5400000" flipH="1" flipV="1">
            <a:off x="1473301" y="3806173"/>
            <a:ext cx="430006" cy="29171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连接符: 肘形 85">
            <a:extLst>
              <a:ext uri="{FF2B5EF4-FFF2-40B4-BE49-F238E27FC236}">
                <a16:creationId xmlns:a16="http://schemas.microsoft.com/office/drawing/2014/main" id="{F7E48D28-A365-41A5-B6F7-77C7EC9A5DA6}"/>
              </a:ext>
            </a:extLst>
          </p:cNvPr>
          <p:cNvCxnSpPr>
            <a:stCxn id="84" idx="5"/>
            <a:endCxn id="81" idx="0"/>
          </p:cNvCxnSpPr>
          <p:nvPr/>
        </p:nvCxnSpPr>
        <p:spPr>
          <a:xfrm>
            <a:off x="1926085" y="3743305"/>
            <a:ext cx="308200" cy="349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323B5CDF-DB1F-4F3A-93DA-3E89E9A9EF71}"/>
              </a:ext>
            </a:extLst>
          </p:cNvPr>
          <p:cNvCxnSpPr>
            <a:cxnSpLocks/>
          </p:cNvCxnSpPr>
          <p:nvPr/>
        </p:nvCxnSpPr>
        <p:spPr>
          <a:xfrm flipV="1">
            <a:off x="2309159" y="4171102"/>
            <a:ext cx="79092" cy="88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立方体 87">
            <a:extLst>
              <a:ext uri="{FF2B5EF4-FFF2-40B4-BE49-F238E27FC236}">
                <a16:creationId xmlns:a16="http://schemas.microsoft.com/office/drawing/2014/main" id="{146A8779-F85B-473B-BFFC-6804CE5E134D}"/>
              </a:ext>
            </a:extLst>
          </p:cNvPr>
          <p:cNvSpPr/>
          <p:nvPr/>
        </p:nvSpPr>
        <p:spPr>
          <a:xfrm>
            <a:off x="2344717" y="3841345"/>
            <a:ext cx="221747" cy="760692"/>
          </a:xfrm>
          <a:prstGeom prst="cube">
            <a:avLst>
              <a:gd name="adj" fmla="val 87601"/>
            </a:avLst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7396EC4A-9B3A-46D8-B996-57F405D7B175}"/>
              </a:ext>
            </a:extLst>
          </p:cNvPr>
          <p:cNvCxnSpPr/>
          <p:nvPr/>
        </p:nvCxnSpPr>
        <p:spPr>
          <a:xfrm>
            <a:off x="2470112" y="4179955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立方体 89">
            <a:extLst>
              <a:ext uri="{FF2B5EF4-FFF2-40B4-BE49-F238E27FC236}">
                <a16:creationId xmlns:a16="http://schemas.microsoft.com/office/drawing/2014/main" id="{71E4D2E0-EC46-473B-9FC3-8F9D9A59413A}"/>
              </a:ext>
            </a:extLst>
          </p:cNvPr>
          <p:cNvSpPr/>
          <p:nvPr/>
        </p:nvSpPr>
        <p:spPr>
          <a:xfrm>
            <a:off x="2644127" y="3841345"/>
            <a:ext cx="361417" cy="760692"/>
          </a:xfrm>
          <a:prstGeom prst="cube">
            <a:avLst>
              <a:gd name="adj" fmla="val 64212"/>
            </a:avLst>
          </a:prstGeom>
          <a:solidFill>
            <a:schemeClr val="tx2">
              <a:lumMod val="20000"/>
              <a:lumOff val="80000"/>
              <a:alpha val="3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立方体 90">
            <a:extLst>
              <a:ext uri="{FF2B5EF4-FFF2-40B4-BE49-F238E27FC236}">
                <a16:creationId xmlns:a16="http://schemas.microsoft.com/office/drawing/2014/main" id="{768D2816-E4A7-4AB4-9F4B-5CAF338A519E}"/>
              </a:ext>
            </a:extLst>
          </p:cNvPr>
          <p:cNvSpPr/>
          <p:nvPr/>
        </p:nvSpPr>
        <p:spPr>
          <a:xfrm rot="2696801">
            <a:off x="2822723" y="3531232"/>
            <a:ext cx="69292" cy="46276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B9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2" name="连接符: 肘形 91">
            <a:extLst>
              <a:ext uri="{FF2B5EF4-FFF2-40B4-BE49-F238E27FC236}">
                <a16:creationId xmlns:a16="http://schemas.microsoft.com/office/drawing/2014/main" id="{77552597-D799-40D6-BF49-F9E4948F9BE0}"/>
              </a:ext>
            </a:extLst>
          </p:cNvPr>
          <p:cNvCxnSpPr>
            <a:cxnSpLocks/>
            <a:endCxn id="91" idx="2"/>
          </p:cNvCxnSpPr>
          <p:nvPr/>
        </p:nvCxnSpPr>
        <p:spPr>
          <a:xfrm rot="5400000" flipH="1" flipV="1">
            <a:off x="2500633" y="3864756"/>
            <a:ext cx="416055" cy="20549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连接符: 肘形 92">
            <a:extLst>
              <a:ext uri="{FF2B5EF4-FFF2-40B4-BE49-F238E27FC236}">
                <a16:creationId xmlns:a16="http://schemas.microsoft.com/office/drawing/2014/main" id="{5B185B78-1977-4594-9588-CE1FD84F300B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2908860" y="3766485"/>
            <a:ext cx="308067" cy="3220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4" name="图片 93">
            <a:extLst>
              <a:ext uri="{FF2B5EF4-FFF2-40B4-BE49-F238E27FC236}">
                <a16:creationId xmlns:a16="http://schemas.microsoft.com/office/drawing/2014/main" id="{6291AD58-A7B8-4011-A40C-95C9ADD67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52" y="4088553"/>
            <a:ext cx="149749" cy="156959"/>
          </a:xfrm>
          <a:prstGeom prst="rect">
            <a:avLst/>
          </a:prstGeom>
        </p:spPr>
      </p:pic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CF17C0E2-EC22-4462-B8F0-6F27AB2875F5}"/>
              </a:ext>
            </a:extLst>
          </p:cNvPr>
          <p:cNvCxnSpPr/>
          <p:nvPr/>
        </p:nvCxnSpPr>
        <p:spPr>
          <a:xfrm>
            <a:off x="2913541" y="4175885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8BDFC569-CF61-4CDD-A815-028071C416E1}"/>
              </a:ext>
            </a:extLst>
          </p:cNvPr>
          <p:cNvCxnSpPr>
            <a:cxnSpLocks/>
          </p:cNvCxnSpPr>
          <p:nvPr/>
        </p:nvCxnSpPr>
        <p:spPr>
          <a:xfrm flipV="1">
            <a:off x="3291802" y="4167032"/>
            <a:ext cx="79092" cy="88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立方体 96">
            <a:extLst>
              <a:ext uri="{FF2B5EF4-FFF2-40B4-BE49-F238E27FC236}">
                <a16:creationId xmlns:a16="http://schemas.microsoft.com/office/drawing/2014/main" id="{59A9AD52-B477-469D-AB1D-13B13128D727}"/>
              </a:ext>
            </a:extLst>
          </p:cNvPr>
          <p:cNvSpPr/>
          <p:nvPr/>
        </p:nvSpPr>
        <p:spPr>
          <a:xfrm>
            <a:off x="3314380" y="3837571"/>
            <a:ext cx="221747" cy="760692"/>
          </a:xfrm>
          <a:prstGeom prst="cube">
            <a:avLst>
              <a:gd name="adj" fmla="val 87601"/>
            </a:avLst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D0B78B60-E1E0-426B-9C3B-CF62C1DBC72B}"/>
              </a:ext>
            </a:extLst>
          </p:cNvPr>
          <p:cNvCxnSpPr/>
          <p:nvPr/>
        </p:nvCxnSpPr>
        <p:spPr>
          <a:xfrm>
            <a:off x="3426622" y="4176181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立方体 98">
            <a:extLst>
              <a:ext uri="{FF2B5EF4-FFF2-40B4-BE49-F238E27FC236}">
                <a16:creationId xmlns:a16="http://schemas.microsoft.com/office/drawing/2014/main" id="{AF4BB41E-59AE-4141-9D89-4E2ABC2019E0}"/>
              </a:ext>
            </a:extLst>
          </p:cNvPr>
          <p:cNvSpPr/>
          <p:nvPr/>
        </p:nvSpPr>
        <p:spPr>
          <a:xfrm>
            <a:off x="3600637" y="3837571"/>
            <a:ext cx="361417" cy="760692"/>
          </a:xfrm>
          <a:prstGeom prst="cube">
            <a:avLst>
              <a:gd name="adj" fmla="val 64212"/>
            </a:avLst>
          </a:prstGeom>
          <a:solidFill>
            <a:schemeClr val="bg1">
              <a:lumMod val="75000"/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立方体 99">
            <a:extLst>
              <a:ext uri="{FF2B5EF4-FFF2-40B4-BE49-F238E27FC236}">
                <a16:creationId xmlns:a16="http://schemas.microsoft.com/office/drawing/2014/main" id="{5B5E25DF-9292-4B97-81D7-24C0C95F0C58}"/>
              </a:ext>
            </a:extLst>
          </p:cNvPr>
          <p:cNvSpPr/>
          <p:nvPr/>
        </p:nvSpPr>
        <p:spPr>
          <a:xfrm rot="2696801">
            <a:off x="3779233" y="3527458"/>
            <a:ext cx="69292" cy="46276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B9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1" name="连接符: 肘形 100">
            <a:extLst>
              <a:ext uri="{FF2B5EF4-FFF2-40B4-BE49-F238E27FC236}">
                <a16:creationId xmlns:a16="http://schemas.microsoft.com/office/drawing/2014/main" id="{D3F70ED9-8CEA-4C82-9D2B-B34EAF40510E}"/>
              </a:ext>
            </a:extLst>
          </p:cNvPr>
          <p:cNvCxnSpPr>
            <a:cxnSpLocks/>
            <a:endCxn id="100" idx="2"/>
          </p:cNvCxnSpPr>
          <p:nvPr/>
        </p:nvCxnSpPr>
        <p:spPr>
          <a:xfrm rot="5400000" flipH="1" flipV="1">
            <a:off x="3457143" y="3860982"/>
            <a:ext cx="416055" cy="20549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连接符: 肘形 101">
            <a:extLst>
              <a:ext uri="{FF2B5EF4-FFF2-40B4-BE49-F238E27FC236}">
                <a16:creationId xmlns:a16="http://schemas.microsoft.com/office/drawing/2014/main" id="{411A2F4A-B8D2-4323-AE7D-0B475D528FD7}"/>
              </a:ext>
            </a:extLst>
          </p:cNvPr>
          <p:cNvCxnSpPr>
            <a:cxnSpLocks/>
            <a:endCxn id="103" idx="0"/>
          </p:cNvCxnSpPr>
          <p:nvPr/>
        </p:nvCxnSpPr>
        <p:spPr>
          <a:xfrm>
            <a:off x="3865370" y="3762711"/>
            <a:ext cx="308067" cy="3220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" name="图片 102">
            <a:extLst>
              <a:ext uri="{FF2B5EF4-FFF2-40B4-BE49-F238E27FC236}">
                <a16:creationId xmlns:a16="http://schemas.microsoft.com/office/drawing/2014/main" id="{6D905C9B-0936-4DA0-A878-B305E4B5A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562" y="4084779"/>
            <a:ext cx="149749" cy="156959"/>
          </a:xfrm>
          <a:prstGeom prst="rect">
            <a:avLst/>
          </a:prstGeom>
        </p:spPr>
      </p:pic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7DA0F59E-E24D-45AC-B717-6DF839C6352A}"/>
              </a:ext>
            </a:extLst>
          </p:cNvPr>
          <p:cNvCxnSpPr/>
          <p:nvPr/>
        </p:nvCxnSpPr>
        <p:spPr>
          <a:xfrm>
            <a:off x="3870051" y="4172111"/>
            <a:ext cx="229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6" name="图片 105">
            <a:extLst>
              <a:ext uri="{FF2B5EF4-FFF2-40B4-BE49-F238E27FC236}">
                <a16:creationId xmlns:a16="http://schemas.microsoft.com/office/drawing/2014/main" id="{CAE49FA0-DFAE-432A-813B-A4E977739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415" y="3320895"/>
            <a:ext cx="149749" cy="156959"/>
          </a:xfrm>
          <a:prstGeom prst="rect">
            <a:avLst/>
          </a:prstGeom>
        </p:spPr>
      </p:pic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2AEE539B-FC5B-45AE-98A3-2DBD62E35CE9}"/>
              </a:ext>
            </a:extLst>
          </p:cNvPr>
          <p:cNvCxnSpPr>
            <a:cxnSpLocks/>
            <a:stCxn id="103" idx="3"/>
            <a:endCxn id="106" idx="2"/>
          </p:cNvCxnSpPr>
          <p:nvPr/>
        </p:nvCxnSpPr>
        <p:spPr>
          <a:xfrm flipV="1">
            <a:off x="4248311" y="3477854"/>
            <a:ext cx="384979" cy="6854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7158E2E2-3F3A-4ACF-897E-3116BEBB9773}"/>
              </a:ext>
            </a:extLst>
          </p:cNvPr>
          <p:cNvCxnSpPr>
            <a:cxnSpLocks/>
          </p:cNvCxnSpPr>
          <p:nvPr/>
        </p:nvCxnSpPr>
        <p:spPr>
          <a:xfrm flipV="1">
            <a:off x="4708164" y="3399374"/>
            <a:ext cx="14628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立方体 110">
            <a:extLst>
              <a:ext uri="{FF2B5EF4-FFF2-40B4-BE49-F238E27FC236}">
                <a16:creationId xmlns:a16="http://schemas.microsoft.com/office/drawing/2014/main" id="{D4DC5786-D9CC-432D-8D3E-CAA95C74AB8D}"/>
              </a:ext>
            </a:extLst>
          </p:cNvPr>
          <p:cNvSpPr/>
          <p:nvPr/>
        </p:nvSpPr>
        <p:spPr>
          <a:xfrm>
            <a:off x="4796521" y="2976335"/>
            <a:ext cx="221747" cy="760692"/>
          </a:xfrm>
          <a:prstGeom prst="cube">
            <a:avLst>
              <a:gd name="adj" fmla="val 87601"/>
            </a:avLst>
          </a:prstGeom>
          <a:solidFill>
            <a:schemeClr val="accent2">
              <a:lumMod val="75000"/>
              <a:alpha val="3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5" name="立方体 114">
            <a:extLst>
              <a:ext uri="{FF2B5EF4-FFF2-40B4-BE49-F238E27FC236}">
                <a16:creationId xmlns:a16="http://schemas.microsoft.com/office/drawing/2014/main" id="{A053E70A-71B4-437D-B9FB-47DA9F4A510F}"/>
              </a:ext>
            </a:extLst>
          </p:cNvPr>
          <p:cNvSpPr/>
          <p:nvPr/>
        </p:nvSpPr>
        <p:spPr>
          <a:xfrm>
            <a:off x="4847762" y="2976152"/>
            <a:ext cx="221747" cy="760692"/>
          </a:xfrm>
          <a:prstGeom prst="cube">
            <a:avLst>
              <a:gd name="adj" fmla="val 87601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C2AE9784-775F-4EDC-8897-18EFE1272A0F}"/>
              </a:ext>
            </a:extLst>
          </p:cNvPr>
          <p:cNvCxnSpPr>
            <a:cxnSpLocks/>
          </p:cNvCxnSpPr>
          <p:nvPr/>
        </p:nvCxnSpPr>
        <p:spPr>
          <a:xfrm flipV="1">
            <a:off x="4980054" y="3399373"/>
            <a:ext cx="18513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259C9D5F-DCDA-4B54-9AB8-0BE5D4CE6BEF}"/>
              </a:ext>
            </a:extLst>
          </p:cNvPr>
          <p:cNvCxnSpPr>
            <a:cxnSpLocks/>
          </p:cNvCxnSpPr>
          <p:nvPr/>
        </p:nvCxnSpPr>
        <p:spPr>
          <a:xfrm>
            <a:off x="1444994" y="2802698"/>
            <a:ext cx="11965" cy="1368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C6CD60C8-2CAF-4697-A8DD-8E705B4D5E70}"/>
              </a:ext>
            </a:extLst>
          </p:cNvPr>
          <p:cNvCxnSpPr>
            <a:cxnSpLocks/>
          </p:cNvCxnSpPr>
          <p:nvPr/>
        </p:nvCxnSpPr>
        <p:spPr>
          <a:xfrm flipV="1">
            <a:off x="1263023" y="3484784"/>
            <a:ext cx="18513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立方体 71">
            <a:extLst>
              <a:ext uri="{FF2B5EF4-FFF2-40B4-BE49-F238E27FC236}">
                <a16:creationId xmlns:a16="http://schemas.microsoft.com/office/drawing/2014/main" id="{657AE81A-1D7D-4F21-A765-DFEBAD4744C5}"/>
              </a:ext>
            </a:extLst>
          </p:cNvPr>
          <p:cNvSpPr/>
          <p:nvPr/>
        </p:nvSpPr>
        <p:spPr>
          <a:xfrm rot="2696801">
            <a:off x="3817446" y="2159054"/>
            <a:ext cx="69292" cy="462762"/>
          </a:xfrm>
          <a:prstGeom prst="cube">
            <a:avLst>
              <a:gd name="adj" fmla="val 87601"/>
            </a:avLst>
          </a:prstGeom>
          <a:solidFill>
            <a:srgbClr val="B9D5DA">
              <a:alpha val="50000"/>
            </a:srgbClr>
          </a:solidFill>
          <a:ln>
            <a:solidFill>
              <a:srgbClr val="B9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立方体 134">
            <a:extLst>
              <a:ext uri="{FF2B5EF4-FFF2-40B4-BE49-F238E27FC236}">
                <a16:creationId xmlns:a16="http://schemas.microsoft.com/office/drawing/2014/main" id="{2EDC22A4-50D8-4642-8B39-8A97E4A3E19A}"/>
              </a:ext>
            </a:extLst>
          </p:cNvPr>
          <p:cNvSpPr/>
          <p:nvPr/>
        </p:nvSpPr>
        <p:spPr>
          <a:xfrm>
            <a:off x="3684848" y="2398081"/>
            <a:ext cx="315419" cy="947486"/>
          </a:xfrm>
          <a:prstGeom prst="cube">
            <a:avLst>
              <a:gd name="adj" fmla="val 98264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D4D4ED75-0E34-4D41-BA8F-B95C4B868FF6}"/>
              </a:ext>
            </a:extLst>
          </p:cNvPr>
          <p:cNvGrpSpPr/>
          <p:nvPr/>
        </p:nvGrpSpPr>
        <p:grpSpPr>
          <a:xfrm>
            <a:off x="5071248" y="26930"/>
            <a:ext cx="619869" cy="2568394"/>
            <a:chOff x="6546909" y="726004"/>
            <a:chExt cx="905164" cy="3016584"/>
          </a:xfrm>
        </p:grpSpPr>
        <p:sp>
          <p:nvSpPr>
            <p:cNvPr id="143" name="立方体 142">
              <a:extLst>
                <a:ext uri="{FF2B5EF4-FFF2-40B4-BE49-F238E27FC236}">
                  <a16:creationId xmlns:a16="http://schemas.microsoft.com/office/drawing/2014/main" id="{562A437E-3ED4-4401-83EA-E9710DC9A98E}"/>
                </a:ext>
              </a:extLst>
            </p:cNvPr>
            <p:cNvSpPr/>
            <p:nvPr/>
          </p:nvSpPr>
          <p:spPr>
            <a:xfrm>
              <a:off x="6968010" y="990726"/>
              <a:ext cx="293764" cy="386411"/>
            </a:xfrm>
            <a:prstGeom prst="cube">
              <a:avLst>
                <a:gd name="adj" fmla="val 87601"/>
              </a:avLst>
            </a:prstGeom>
            <a:solidFill>
              <a:srgbClr val="C00000">
                <a:alpha val="3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4" name="立方体 143">
              <a:extLst>
                <a:ext uri="{FF2B5EF4-FFF2-40B4-BE49-F238E27FC236}">
                  <a16:creationId xmlns:a16="http://schemas.microsoft.com/office/drawing/2014/main" id="{5DC4BF6E-3495-4DC7-B31E-65FDC25F6663}"/>
                </a:ext>
              </a:extLst>
            </p:cNvPr>
            <p:cNvSpPr/>
            <p:nvPr/>
          </p:nvSpPr>
          <p:spPr>
            <a:xfrm>
              <a:off x="6980225" y="1220741"/>
              <a:ext cx="283446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立方体 145">
              <a:extLst>
                <a:ext uri="{FF2B5EF4-FFF2-40B4-BE49-F238E27FC236}">
                  <a16:creationId xmlns:a16="http://schemas.microsoft.com/office/drawing/2014/main" id="{40F39210-5111-4787-804A-1CDA92CF6DC8}"/>
                </a:ext>
              </a:extLst>
            </p:cNvPr>
            <p:cNvSpPr/>
            <p:nvPr/>
          </p:nvSpPr>
          <p:spPr>
            <a:xfrm>
              <a:off x="6951324" y="1504094"/>
              <a:ext cx="293764" cy="386411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7" name="立方体 146">
              <a:extLst>
                <a:ext uri="{FF2B5EF4-FFF2-40B4-BE49-F238E27FC236}">
                  <a16:creationId xmlns:a16="http://schemas.microsoft.com/office/drawing/2014/main" id="{F2A86E49-5A3E-4035-ACF8-89EEF400B921}"/>
                </a:ext>
              </a:extLst>
            </p:cNvPr>
            <p:cNvSpPr/>
            <p:nvPr/>
          </p:nvSpPr>
          <p:spPr>
            <a:xfrm>
              <a:off x="6964333" y="1719276"/>
              <a:ext cx="283446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立方体 147">
              <a:extLst>
                <a:ext uri="{FF2B5EF4-FFF2-40B4-BE49-F238E27FC236}">
                  <a16:creationId xmlns:a16="http://schemas.microsoft.com/office/drawing/2014/main" id="{04109C1B-D30F-4E2A-B6C8-DFEC0BD53819}"/>
                </a:ext>
              </a:extLst>
            </p:cNvPr>
            <p:cNvSpPr/>
            <p:nvPr/>
          </p:nvSpPr>
          <p:spPr>
            <a:xfrm>
              <a:off x="6968658" y="2150215"/>
              <a:ext cx="283446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立方体 148">
              <a:extLst>
                <a:ext uri="{FF2B5EF4-FFF2-40B4-BE49-F238E27FC236}">
                  <a16:creationId xmlns:a16="http://schemas.microsoft.com/office/drawing/2014/main" id="{6FAE67FF-9353-4F6D-ADA4-57E1A2767F5B}"/>
                </a:ext>
              </a:extLst>
            </p:cNvPr>
            <p:cNvSpPr/>
            <p:nvPr/>
          </p:nvSpPr>
          <p:spPr>
            <a:xfrm>
              <a:off x="6960678" y="2377701"/>
              <a:ext cx="293764" cy="386411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0" name="立方体 149">
              <a:extLst>
                <a:ext uri="{FF2B5EF4-FFF2-40B4-BE49-F238E27FC236}">
                  <a16:creationId xmlns:a16="http://schemas.microsoft.com/office/drawing/2014/main" id="{222FC631-A150-4EB5-86A4-550ECF9A907A}"/>
                </a:ext>
              </a:extLst>
            </p:cNvPr>
            <p:cNvSpPr/>
            <p:nvPr/>
          </p:nvSpPr>
          <p:spPr>
            <a:xfrm>
              <a:off x="6968807" y="2608093"/>
              <a:ext cx="283446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立方体 150">
              <a:extLst>
                <a:ext uri="{FF2B5EF4-FFF2-40B4-BE49-F238E27FC236}">
                  <a16:creationId xmlns:a16="http://schemas.microsoft.com/office/drawing/2014/main" id="{E9AAD9A1-11B3-45CD-902A-B684BDAA28EE}"/>
                </a:ext>
              </a:extLst>
            </p:cNvPr>
            <p:cNvSpPr/>
            <p:nvPr/>
          </p:nvSpPr>
          <p:spPr>
            <a:xfrm>
              <a:off x="6953411" y="2995391"/>
              <a:ext cx="302518" cy="386411"/>
            </a:xfrm>
            <a:prstGeom prst="cube">
              <a:avLst>
                <a:gd name="adj" fmla="val 87601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0E4DCC80-EE04-4299-B89B-2C0170FD0F82}"/>
                </a:ext>
              </a:extLst>
            </p:cNvPr>
            <p:cNvCxnSpPr>
              <a:cxnSpLocks/>
            </p:cNvCxnSpPr>
            <p:nvPr/>
          </p:nvCxnSpPr>
          <p:spPr>
            <a:xfrm>
              <a:off x="7125112" y="2007126"/>
              <a:ext cx="0" cy="1595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直接箭头连接符 153">
              <a:extLst>
                <a:ext uri="{FF2B5EF4-FFF2-40B4-BE49-F238E27FC236}">
                  <a16:creationId xmlns:a16="http://schemas.microsoft.com/office/drawing/2014/main" id="{FF4F3684-9B23-482F-97F6-1791F0471F1A}"/>
                </a:ext>
              </a:extLst>
            </p:cNvPr>
            <p:cNvCxnSpPr>
              <a:cxnSpLocks/>
            </p:cNvCxnSpPr>
            <p:nvPr/>
          </p:nvCxnSpPr>
          <p:spPr>
            <a:xfrm>
              <a:off x="7118170" y="2915026"/>
              <a:ext cx="0" cy="1595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直接箭头连接符 156">
              <a:extLst>
                <a:ext uri="{FF2B5EF4-FFF2-40B4-BE49-F238E27FC236}">
                  <a16:creationId xmlns:a16="http://schemas.microsoft.com/office/drawing/2014/main" id="{948652F3-08B1-4F5C-97C0-DBF36CF666EB}"/>
                </a:ext>
              </a:extLst>
            </p:cNvPr>
            <p:cNvCxnSpPr>
              <a:cxnSpLocks/>
            </p:cNvCxnSpPr>
            <p:nvPr/>
          </p:nvCxnSpPr>
          <p:spPr>
            <a:xfrm>
              <a:off x="7134076" y="3306238"/>
              <a:ext cx="0" cy="26472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2" name="立方体 141">
              <a:extLst>
                <a:ext uri="{FF2B5EF4-FFF2-40B4-BE49-F238E27FC236}">
                  <a16:creationId xmlns:a16="http://schemas.microsoft.com/office/drawing/2014/main" id="{BF7F8B73-0DE0-4076-B6BA-ECF021677733}"/>
                </a:ext>
              </a:extLst>
            </p:cNvPr>
            <p:cNvSpPr/>
            <p:nvPr/>
          </p:nvSpPr>
          <p:spPr>
            <a:xfrm>
              <a:off x="6546909" y="726004"/>
              <a:ext cx="905164" cy="3016584"/>
            </a:xfrm>
            <a:prstGeom prst="cube">
              <a:avLst>
                <a:gd name="adj" fmla="val 73869"/>
              </a:avLst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5" name="直接箭头连接符 154">
              <a:extLst>
                <a:ext uri="{FF2B5EF4-FFF2-40B4-BE49-F238E27FC236}">
                  <a16:creationId xmlns:a16="http://schemas.microsoft.com/office/drawing/2014/main" id="{3F6F38E3-F649-4273-A5B4-C967E431E871}"/>
                </a:ext>
              </a:extLst>
            </p:cNvPr>
            <p:cNvCxnSpPr>
              <a:cxnSpLocks/>
            </p:cNvCxnSpPr>
            <p:nvPr/>
          </p:nvCxnSpPr>
          <p:spPr>
            <a:xfrm>
              <a:off x="6999491" y="768217"/>
              <a:ext cx="0" cy="26472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B2EAB66B-1950-499F-8B7D-A896A5D8BC16}"/>
              </a:ext>
            </a:extLst>
          </p:cNvPr>
          <p:cNvGrpSpPr/>
          <p:nvPr/>
        </p:nvGrpSpPr>
        <p:grpSpPr>
          <a:xfrm>
            <a:off x="4461084" y="4400667"/>
            <a:ext cx="446871" cy="2277497"/>
            <a:chOff x="7874169" y="672963"/>
            <a:chExt cx="849989" cy="2929824"/>
          </a:xfrm>
        </p:grpSpPr>
        <p:cxnSp>
          <p:nvCxnSpPr>
            <p:cNvPr id="214" name="直接箭头连接符 213">
              <a:extLst>
                <a:ext uri="{FF2B5EF4-FFF2-40B4-BE49-F238E27FC236}">
                  <a16:creationId xmlns:a16="http://schemas.microsoft.com/office/drawing/2014/main" id="{09CB9C0F-4818-49B2-8CA2-E8F3C43905CC}"/>
                </a:ext>
              </a:extLst>
            </p:cNvPr>
            <p:cNvCxnSpPr>
              <a:cxnSpLocks/>
            </p:cNvCxnSpPr>
            <p:nvPr/>
          </p:nvCxnSpPr>
          <p:spPr>
            <a:xfrm>
              <a:off x="8467217" y="3244513"/>
              <a:ext cx="0" cy="26472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直接箭头连接符 205">
              <a:extLst>
                <a:ext uri="{FF2B5EF4-FFF2-40B4-BE49-F238E27FC236}">
                  <a16:creationId xmlns:a16="http://schemas.microsoft.com/office/drawing/2014/main" id="{D300375A-ACF9-4AB9-9919-DA1A3380995E}"/>
                </a:ext>
              </a:extLst>
            </p:cNvPr>
            <p:cNvCxnSpPr>
              <a:cxnSpLocks/>
            </p:cNvCxnSpPr>
            <p:nvPr/>
          </p:nvCxnSpPr>
          <p:spPr>
            <a:xfrm>
              <a:off x="8456887" y="2751994"/>
              <a:ext cx="10330" cy="19287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直接箭头连接符 201">
              <a:extLst>
                <a:ext uri="{FF2B5EF4-FFF2-40B4-BE49-F238E27FC236}">
                  <a16:creationId xmlns:a16="http://schemas.microsoft.com/office/drawing/2014/main" id="{E62A3089-55E5-45B5-8300-6F499EAF8714}"/>
                </a:ext>
              </a:extLst>
            </p:cNvPr>
            <p:cNvCxnSpPr>
              <a:cxnSpLocks/>
            </p:cNvCxnSpPr>
            <p:nvPr/>
          </p:nvCxnSpPr>
          <p:spPr>
            <a:xfrm>
              <a:off x="8584673" y="1667956"/>
              <a:ext cx="0" cy="1810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直接箭头连接符 200">
              <a:extLst>
                <a:ext uri="{FF2B5EF4-FFF2-40B4-BE49-F238E27FC236}">
                  <a16:creationId xmlns:a16="http://schemas.microsoft.com/office/drawing/2014/main" id="{09D16995-52D0-4559-A0B8-1CD0AB6D9A83}"/>
                </a:ext>
              </a:extLst>
            </p:cNvPr>
            <p:cNvCxnSpPr>
              <a:cxnSpLocks/>
            </p:cNvCxnSpPr>
            <p:nvPr/>
          </p:nvCxnSpPr>
          <p:spPr>
            <a:xfrm>
              <a:off x="8160949" y="2007126"/>
              <a:ext cx="0" cy="1810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" name="立方体 165">
              <a:extLst>
                <a:ext uri="{FF2B5EF4-FFF2-40B4-BE49-F238E27FC236}">
                  <a16:creationId xmlns:a16="http://schemas.microsoft.com/office/drawing/2014/main" id="{84ED58BE-2121-4AE7-ABC2-B9CE89CA2D54}"/>
                </a:ext>
              </a:extLst>
            </p:cNvPr>
            <p:cNvSpPr/>
            <p:nvPr/>
          </p:nvSpPr>
          <p:spPr>
            <a:xfrm>
              <a:off x="7874169" y="730562"/>
              <a:ext cx="849989" cy="2872225"/>
            </a:xfrm>
            <a:prstGeom prst="cube">
              <a:avLst>
                <a:gd name="adj" fmla="val 64212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3" name="直接箭头连接符 182">
              <a:extLst>
                <a:ext uri="{FF2B5EF4-FFF2-40B4-BE49-F238E27FC236}">
                  <a16:creationId xmlns:a16="http://schemas.microsoft.com/office/drawing/2014/main" id="{95F2AB46-76E7-44E8-B63A-D5B20F0457E4}"/>
                </a:ext>
              </a:extLst>
            </p:cNvPr>
            <p:cNvCxnSpPr>
              <a:cxnSpLocks/>
            </p:cNvCxnSpPr>
            <p:nvPr/>
          </p:nvCxnSpPr>
          <p:spPr>
            <a:xfrm>
              <a:off x="8492761" y="708585"/>
              <a:ext cx="3985" cy="31588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22CC2050-4CCA-4B57-A6CE-D21B1E16F727}"/>
                </a:ext>
              </a:extLst>
            </p:cNvPr>
            <p:cNvCxnSpPr>
              <a:cxnSpLocks/>
            </p:cNvCxnSpPr>
            <p:nvPr/>
          </p:nvCxnSpPr>
          <p:spPr>
            <a:xfrm>
              <a:off x="8258532" y="672963"/>
              <a:ext cx="15454" cy="2594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" name="立方体 173">
              <a:extLst>
                <a:ext uri="{FF2B5EF4-FFF2-40B4-BE49-F238E27FC236}">
                  <a16:creationId xmlns:a16="http://schemas.microsoft.com/office/drawing/2014/main" id="{D4FB953F-BC91-4CF3-8F18-76169CB38533}"/>
                </a:ext>
              </a:extLst>
            </p:cNvPr>
            <p:cNvSpPr/>
            <p:nvPr/>
          </p:nvSpPr>
          <p:spPr>
            <a:xfrm>
              <a:off x="7995275" y="1225387"/>
              <a:ext cx="283446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立方体 174">
              <a:extLst>
                <a:ext uri="{FF2B5EF4-FFF2-40B4-BE49-F238E27FC236}">
                  <a16:creationId xmlns:a16="http://schemas.microsoft.com/office/drawing/2014/main" id="{4504188B-718E-498C-AF9C-41EA9B16CAA4}"/>
                </a:ext>
              </a:extLst>
            </p:cNvPr>
            <p:cNvSpPr/>
            <p:nvPr/>
          </p:nvSpPr>
          <p:spPr>
            <a:xfrm>
              <a:off x="7966374" y="1508740"/>
              <a:ext cx="293764" cy="386411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6" name="立方体 175">
              <a:extLst>
                <a:ext uri="{FF2B5EF4-FFF2-40B4-BE49-F238E27FC236}">
                  <a16:creationId xmlns:a16="http://schemas.microsoft.com/office/drawing/2014/main" id="{B17F223C-8390-426F-9AFA-2395979391F1}"/>
                </a:ext>
              </a:extLst>
            </p:cNvPr>
            <p:cNvSpPr/>
            <p:nvPr/>
          </p:nvSpPr>
          <p:spPr>
            <a:xfrm>
              <a:off x="7979383" y="1723922"/>
              <a:ext cx="283446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立方体 176">
              <a:extLst>
                <a:ext uri="{FF2B5EF4-FFF2-40B4-BE49-F238E27FC236}">
                  <a16:creationId xmlns:a16="http://schemas.microsoft.com/office/drawing/2014/main" id="{B6525C2F-1961-437F-8C60-EA43D3DCE07B}"/>
                </a:ext>
              </a:extLst>
            </p:cNvPr>
            <p:cNvSpPr/>
            <p:nvPr/>
          </p:nvSpPr>
          <p:spPr>
            <a:xfrm>
              <a:off x="8398540" y="900578"/>
              <a:ext cx="283446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立方体 177">
              <a:extLst>
                <a:ext uri="{FF2B5EF4-FFF2-40B4-BE49-F238E27FC236}">
                  <a16:creationId xmlns:a16="http://schemas.microsoft.com/office/drawing/2014/main" id="{8425BFCC-6D74-4848-828C-F261F6547032}"/>
                </a:ext>
              </a:extLst>
            </p:cNvPr>
            <p:cNvSpPr/>
            <p:nvPr/>
          </p:nvSpPr>
          <p:spPr>
            <a:xfrm>
              <a:off x="8369639" y="1183931"/>
              <a:ext cx="293764" cy="386411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9" name="立方体 178">
              <a:extLst>
                <a:ext uri="{FF2B5EF4-FFF2-40B4-BE49-F238E27FC236}">
                  <a16:creationId xmlns:a16="http://schemas.microsoft.com/office/drawing/2014/main" id="{C1EA9134-7CC5-459C-8C5E-5678B489E723}"/>
                </a:ext>
              </a:extLst>
            </p:cNvPr>
            <p:cNvSpPr/>
            <p:nvPr/>
          </p:nvSpPr>
          <p:spPr>
            <a:xfrm>
              <a:off x="8382648" y="1399113"/>
              <a:ext cx="283446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2" name="直接箭头连接符 181">
              <a:extLst>
                <a:ext uri="{FF2B5EF4-FFF2-40B4-BE49-F238E27FC236}">
                  <a16:creationId xmlns:a16="http://schemas.microsoft.com/office/drawing/2014/main" id="{2EFCEA11-EAA3-4D72-AD6C-345C717A114A}"/>
                </a:ext>
              </a:extLst>
            </p:cNvPr>
            <p:cNvCxnSpPr>
              <a:cxnSpLocks/>
            </p:cNvCxnSpPr>
            <p:nvPr/>
          </p:nvCxnSpPr>
          <p:spPr>
            <a:xfrm>
              <a:off x="8136998" y="1074420"/>
              <a:ext cx="0" cy="1810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2D4AC8DA-887F-4789-BDEA-4F3D8CE98D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4279" y="708296"/>
              <a:ext cx="363812" cy="3754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3" name="立方体 202">
              <a:extLst>
                <a:ext uri="{FF2B5EF4-FFF2-40B4-BE49-F238E27FC236}">
                  <a16:creationId xmlns:a16="http://schemas.microsoft.com/office/drawing/2014/main" id="{717A433C-06E8-4DA9-BA63-774A8BAF518D}"/>
                </a:ext>
              </a:extLst>
            </p:cNvPr>
            <p:cNvSpPr/>
            <p:nvPr/>
          </p:nvSpPr>
          <p:spPr>
            <a:xfrm>
              <a:off x="8258532" y="1937834"/>
              <a:ext cx="310603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B9D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立方体 203">
              <a:extLst>
                <a:ext uri="{FF2B5EF4-FFF2-40B4-BE49-F238E27FC236}">
                  <a16:creationId xmlns:a16="http://schemas.microsoft.com/office/drawing/2014/main" id="{2B2C8AB3-4F67-443C-8F1A-EDAC27749A6C}"/>
                </a:ext>
              </a:extLst>
            </p:cNvPr>
            <p:cNvSpPr/>
            <p:nvPr/>
          </p:nvSpPr>
          <p:spPr>
            <a:xfrm>
              <a:off x="8273986" y="2183703"/>
              <a:ext cx="293764" cy="386411"/>
            </a:xfrm>
            <a:prstGeom prst="cube">
              <a:avLst>
                <a:gd name="adj" fmla="val 87601"/>
              </a:avLst>
            </a:prstGeom>
            <a:solidFill>
              <a:srgbClr val="AE99D7">
                <a:alpha val="50000"/>
              </a:srgbClr>
            </a:solidFill>
            <a:ln>
              <a:solidFill>
                <a:srgbClr val="AE9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5" name="立方体 204">
              <a:extLst>
                <a:ext uri="{FF2B5EF4-FFF2-40B4-BE49-F238E27FC236}">
                  <a16:creationId xmlns:a16="http://schemas.microsoft.com/office/drawing/2014/main" id="{F40DA85D-9885-4EF3-8085-99470A683F7B}"/>
                </a:ext>
              </a:extLst>
            </p:cNvPr>
            <p:cNvSpPr/>
            <p:nvPr/>
          </p:nvSpPr>
          <p:spPr>
            <a:xfrm>
              <a:off x="8273986" y="2466861"/>
              <a:ext cx="283446" cy="386411"/>
            </a:xfrm>
            <a:prstGeom prst="cube">
              <a:avLst>
                <a:gd name="adj" fmla="val 87601"/>
              </a:avLst>
            </a:prstGeom>
            <a:solidFill>
              <a:srgbClr val="B9D5DA">
                <a:alpha val="50000"/>
              </a:srgbClr>
            </a:solidFill>
            <a:ln>
              <a:solidFill>
                <a:srgbClr val="AFD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3" name="组合 212">
              <a:extLst>
                <a:ext uri="{FF2B5EF4-FFF2-40B4-BE49-F238E27FC236}">
                  <a16:creationId xmlns:a16="http://schemas.microsoft.com/office/drawing/2014/main" id="{E5C34C07-FA0C-437D-98AC-55DAE8BD9B42}"/>
                </a:ext>
              </a:extLst>
            </p:cNvPr>
            <p:cNvGrpSpPr/>
            <p:nvPr/>
          </p:nvGrpSpPr>
          <p:grpSpPr>
            <a:xfrm rot="565140">
              <a:off x="8388909" y="2987814"/>
              <a:ext cx="160818" cy="233498"/>
              <a:chOff x="4735596" y="4135120"/>
              <a:chExt cx="360000" cy="360676"/>
            </a:xfrm>
          </p:grpSpPr>
          <p:sp>
            <p:nvSpPr>
              <p:cNvPr id="212" name="流程图: 接点 211">
                <a:extLst>
                  <a:ext uri="{FF2B5EF4-FFF2-40B4-BE49-F238E27FC236}">
                    <a16:creationId xmlns:a16="http://schemas.microsoft.com/office/drawing/2014/main" id="{D001F9BD-DE47-41B9-94BB-9691FE5850D2}"/>
                  </a:ext>
                </a:extLst>
              </p:cNvPr>
              <p:cNvSpPr/>
              <p:nvPr/>
            </p:nvSpPr>
            <p:spPr>
              <a:xfrm>
                <a:off x="4735596" y="4135120"/>
                <a:ext cx="360000" cy="360676"/>
              </a:xfrm>
              <a:prstGeom prst="flowChartConnector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11" name="图片 210">
                <a:extLst>
                  <a:ext uri="{FF2B5EF4-FFF2-40B4-BE49-F238E27FC236}">
                    <a16:creationId xmlns:a16="http://schemas.microsoft.com/office/drawing/2014/main" id="{1C878801-7E51-4D15-9380-C599EA440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4600" y="4206820"/>
                <a:ext cx="261099" cy="195580"/>
              </a:xfrm>
              <a:prstGeom prst="rect">
                <a:avLst/>
              </a:prstGeom>
            </p:spPr>
          </p:pic>
        </p:grpSp>
      </p:grpSp>
      <p:sp>
        <p:nvSpPr>
          <p:cNvPr id="215" name="立方体 214">
            <a:extLst>
              <a:ext uri="{FF2B5EF4-FFF2-40B4-BE49-F238E27FC236}">
                <a16:creationId xmlns:a16="http://schemas.microsoft.com/office/drawing/2014/main" id="{6030F4A2-19ED-4D5B-B843-0D41CDFC9D5F}"/>
              </a:ext>
            </a:extLst>
          </p:cNvPr>
          <p:cNvSpPr/>
          <p:nvPr/>
        </p:nvSpPr>
        <p:spPr>
          <a:xfrm>
            <a:off x="3644329" y="3776493"/>
            <a:ext cx="315419" cy="947486"/>
          </a:xfrm>
          <a:prstGeom prst="cube">
            <a:avLst>
              <a:gd name="adj" fmla="val 98264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2" name="连接符: 肘形 221">
            <a:extLst>
              <a:ext uri="{FF2B5EF4-FFF2-40B4-BE49-F238E27FC236}">
                <a16:creationId xmlns:a16="http://schemas.microsoft.com/office/drawing/2014/main" id="{A1D6C385-9B1C-4681-891E-8C48EA3F7FC1}"/>
              </a:ext>
            </a:extLst>
          </p:cNvPr>
          <p:cNvCxnSpPr>
            <a:cxnSpLocks/>
          </p:cNvCxnSpPr>
          <p:nvPr/>
        </p:nvCxnSpPr>
        <p:spPr>
          <a:xfrm>
            <a:off x="3781347" y="4610031"/>
            <a:ext cx="735880" cy="586821"/>
          </a:xfrm>
          <a:prstGeom prst="bentConnector3">
            <a:avLst>
              <a:gd name="adj1" fmla="val 16450"/>
            </a:avLst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图片 239">
            <a:extLst>
              <a:ext uri="{FF2B5EF4-FFF2-40B4-BE49-F238E27FC236}">
                <a16:creationId xmlns:a16="http://schemas.microsoft.com/office/drawing/2014/main" id="{B00DB583-8327-44DB-838C-FC4980D0A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587" y="1540073"/>
            <a:ext cx="3893082" cy="2844292"/>
          </a:xfrm>
          <a:prstGeom prst="rect">
            <a:avLst/>
          </a:prstGeom>
        </p:spPr>
      </p:pic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A87E973-61B0-4753-8F44-A3FD2CF658FB}"/>
              </a:ext>
            </a:extLst>
          </p:cNvPr>
          <p:cNvGrpSpPr/>
          <p:nvPr/>
        </p:nvGrpSpPr>
        <p:grpSpPr>
          <a:xfrm>
            <a:off x="5975561" y="2881179"/>
            <a:ext cx="2349500" cy="3876216"/>
            <a:chOff x="7821465" y="2791282"/>
            <a:chExt cx="2349500" cy="3876216"/>
          </a:xfrm>
        </p:grpSpPr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08BADAFA-334A-4944-BF74-BF27CCE0664E}"/>
                </a:ext>
              </a:extLst>
            </p:cNvPr>
            <p:cNvSpPr/>
            <p:nvPr/>
          </p:nvSpPr>
          <p:spPr>
            <a:xfrm>
              <a:off x="7821465" y="2791282"/>
              <a:ext cx="2349500" cy="3876216"/>
            </a:xfrm>
            <a:prstGeom prst="roundRect">
              <a:avLst>
                <a:gd name="adj" fmla="val 8018"/>
              </a:avLst>
            </a:prstGeom>
            <a:solidFill>
              <a:schemeClr val="bg1">
                <a:lumMod val="95000"/>
                <a:alpha val="50000"/>
              </a:schemeClr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立方体 109">
              <a:extLst>
                <a:ext uri="{FF2B5EF4-FFF2-40B4-BE49-F238E27FC236}">
                  <a16:creationId xmlns:a16="http://schemas.microsoft.com/office/drawing/2014/main" id="{9D1AB351-C531-4C02-92EF-77D055056662}"/>
                </a:ext>
              </a:extLst>
            </p:cNvPr>
            <p:cNvSpPr/>
            <p:nvPr/>
          </p:nvSpPr>
          <p:spPr>
            <a:xfrm>
              <a:off x="8133493" y="3660509"/>
              <a:ext cx="309986" cy="353088"/>
            </a:xfrm>
            <a:prstGeom prst="cube">
              <a:avLst>
                <a:gd name="adj" fmla="val 64212"/>
              </a:avLst>
            </a:prstGeom>
            <a:solidFill>
              <a:srgbClr val="E6D5F7">
                <a:alpha val="30000"/>
              </a:srgbClr>
            </a:solidFill>
            <a:ln>
              <a:solidFill>
                <a:srgbClr val="E6D5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立方体 112">
              <a:extLst>
                <a:ext uri="{FF2B5EF4-FFF2-40B4-BE49-F238E27FC236}">
                  <a16:creationId xmlns:a16="http://schemas.microsoft.com/office/drawing/2014/main" id="{5735769C-9A93-4DEC-A840-3762852271EB}"/>
                </a:ext>
              </a:extLst>
            </p:cNvPr>
            <p:cNvSpPr/>
            <p:nvPr/>
          </p:nvSpPr>
          <p:spPr>
            <a:xfrm>
              <a:off x="8777870" y="3689840"/>
              <a:ext cx="309986" cy="353088"/>
            </a:xfrm>
            <a:prstGeom prst="cube">
              <a:avLst>
                <a:gd name="adj" fmla="val 64212"/>
              </a:avLst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solidFill>
                <a:srgbClr val="90B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立方体 113">
              <a:extLst>
                <a:ext uri="{FF2B5EF4-FFF2-40B4-BE49-F238E27FC236}">
                  <a16:creationId xmlns:a16="http://schemas.microsoft.com/office/drawing/2014/main" id="{397D05A5-6E11-4FD4-B7FC-5AD53972C7B6}"/>
                </a:ext>
              </a:extLst>
            </p:cNvPr>
            <p:cNvSpPr/>
            <p:nvPr/>
          </p:nvSpPr>
          <p:spPr>
            <a:xfrm>
              <a:off x="9405679" y="3660509"/>
              <a:ext cx="309986" cy="353088"/>
            </a:xfrm>
            <a:prstGeom prst="cube">
              <a:avLst>
                <a:gd name="adj" fmla="val 64212"/>
              </a:avLst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4D253286-79B8-4787-95A1-289647B8D148}"/>
                </a:ext>
              </a:extLst>
            </p:cNvPr>
            <p:cNvGrpSpPr/>
            <p:nvPr/>
          </p:nvGrpSpPr>
          <p:grpSpPr>
            <a:xfrm rot="5400000">
              <a:off x="8757614" y="2774760"/>
              <a:ext cx="350324" cy="1359317"/>
              <a:chOff x="7980218" y="3580821"/>
              <a:chExt cx="350324" cy="1359317"/>
            </a:xfrm>
          </p:grpSpPr>
          <p:cxnSp>
            <p:nvCxnSpPr>
              <p:cNvPr id="136" name="直接箭头连接符 135">
                <a:extLst>
                  <a:ext uri="{FF2B5EF4-FFF2-40B4-BE49-F238E27FC236}">
                    <a16:creationId xmlns:a16="http://schemas.microsoft.com/office/drawing/2014/main" id="{388B4586-98B3-4159-95BA-2BF95A178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80218" y="4281465"/>
                <a:ext cx="35032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连接符: 肘形 136">
                <a:extLst>
                  <a:ext uri="{FF2B5EF4-FFF2-40B4-BE49-F238E27FC236}">
                    <a16:creationId xmlns:a16="http://schemas.microsoft.com/office/drawing/2014/main" id="{6B6AD5D3-A44B-4CAB-8504-48D7BF0AECD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890558" y="3845644"/>
                <a:ext cx="700646" cy="171000"/>
              </a:xfrm>
              <a:prstGeom prst="bentConnector3">
                <a:avLst>
                  <a:gd name="adj1" fmla="val 99394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连接符: 肘形 137">
                <a:extLst>
                  <a:ext uri="{FF2B5EF4-FFF2-40B4-BE49-F238E27FC236}">
                    <a16:creationId xmlns:a16="http://schemas.microsoft.com/office/drawing/2014/main" id="{B19A4E29-0C07-4ED0-B7ED-39890B6E5DD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913623" y="4523219"/>
                <a:ext cx="658674" cy="175164"/>
              </a:xfrm>
              <a:prstGeom prst="bentConnector3">
                <a:avLst>
                  <a:gd name="adj1" fmla="val 101383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47882065-8F50-4B8A-9F9E-1AB400D19ECE}"/>
                </a:ext>
              </a:extLst>
            </p:cNvPr>
            <p:cNvSpPr txBox="1"/>
            <p:nvPr/>
          </p:nvSpPr>
          <p:spPr>
            <a:xfrm>
              <a:off x="8214334" y="3702696"/>
              <a:ext cx="221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668B2394-CB2C-46F7-B7D6-6C77AD5C2704}"/>
                </a:ext>
              </a:extLst>
            </p:cNvPr>
            <p:cNvSpPr txBox="1"/>
            <p:nvPr/>
          </p:nvSpPr>
          <p:spPr>
            <a:xfrm>
              <a:off x="8873947" y="3751987"/>
              <a:ext cx="221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AED241FE-7D49-4CB8-9A23-6DE85B045256}"/>
                </a:ext>
              </a:extLst>
            </p:cNvPr>
            <p:cNvSpPr txBox="1"/>
            <p:nvPr/>
          </p:nvSpPr>
          <p:spPr>
            <a:xfrm>
              <a:off x="9493918" y="3734467"/>
              <a:ext cx="221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43F612D9-EAC2-4E58-A7C5-8AAB86340C72}"/>
                </a:ext>
              </a:extLst>
            </p:cNvPr>
            <p:cNvCxnSpPr>
              <a:cxnSpLocks/>
            </p:cNvCxnSpPr>
            <p:nvPr/>
          </p:nvCxnSpPr>
          <p:spPr>
            <a:xfrm>
              <a:off x="8899379" y="4111767"/>
              <a:ext cx="0" cy="482001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3" name="图片 122">
              <a:extLst>
                <a:ext uri="{FF2B5EF4-FFF2-40B4-BE49-F238E27FC236}">
                  <a16:creationId xmlns:a16="http://schemas.microsoft.com/office/drawing/2014/main" id="{D6E3A2A6-4C3C-44CD-B8F3-AD4517A3D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6797" y="4629081"/>
              <a:ext cx="309984" cy="604071"/>
            </a:xfrm>
            <a:prstGeom prst="rect">
              <a:avLst/>
            </a:prstGeom>
          </p:spPr>
        </p:pic>
        <p:pic>
          <p:nvPicPr>
            <p:cNvPr id="124" name="图片 123">
              <a:extLst>
                <a:ext uri="{FF2B5EF4-FFF2-40B4-BE49-F238E27FC236}">
                  <a16:creationId xmlns:a16="http://schemas.microsoft.com/office/drawing/2014/main" id="{E9D849BE-B476-43CC-A947-B60E8743C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13845" y="4612333"/>
              <a:ext cx="600978" cy="234757"/>
            </a:xfrm>
            <a:prstGeom prst="rect">
              <a:avLst/>
            </a:prstGeom>
          </p:spPr>
        </p:pic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EC22991B-9174-4FB3-A19F-D631CC0DEE7F}"/>
                </a:ext>
              </a:extLst>
            </p:cNvPr>
            <p:cNvCxnSpPr>
              <a:cxnSpLocks/>
            </p:cNvCxnSpPr>
            <p:nvPr/>
          </p:nvCxnSpPr>
          <p:spPr>
            <a:xfrm>
              <a:off x="8214334" y="4042928"/>
              <a:ext cx="0" cy="482001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6" name="图片 125">
              <a:extLst>
                <a:ext uri="{FF2B5EF4-FFF2-40B4-BE49-F238E27FC236}">
                  <a16:creationId xmlns:a16="http://schemas.microsoft.com/office/drawing/2014/main" id="{03B72ABE-8E5B-494E-841E-03E5BF043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70461" y="4629081"/>
              <a:ext cx="600975" cy="386554"/>
            </a:xfrm>
            <a:prstGeom prst="rect">
              <a:avLst/>
            </a:prstGeom>
          </p:spPr>
        </p:pic>
        <p:cxnSp>
          <p:nvCxnSpPr>
            <p:cNvPr id="127" name="直接箭头连接符 126">
              <a:extLst>
                <a:ext uri="{FF2B5EF4-FFF2-40B4-BE49-F238E27FC236}">
                  <a16:creationId xmlns:a16="http://schemas.microsoft.com/office/drawing/2014/main" id="{B9215C6C-96D8-4DDB-902A-0F7CC8AADF12}"/>
                </a:ext>
              </a:extLst>
            </p:cNvPr>
            <p:cNvCxnSpPr>
              <a:cxnSpLocks/>
            </p:cNvCxnSpPr>
            <p:nvPr/>
          </p:nvCxnSpPr>
          <p:spPr>
            <a:xfrm>
              <a:off x="9591669" y="4101952"/>
              <a:ext cx="0" cy="482001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id="{F2C1CC54-E9C2-47CD-93ED-09149924D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93918" y="5250977"/>
              <a:ext cx="312376" cy="463358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E5BB22BA-3C2F-4C76-B5EA-444500868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41819" y="5949677"/>
              <a:ext cx="747692" cy="463358"/>
            </a:xfrm>
            <a:prstGeom prst="rect">
              <a:avLst/>
            </a:prstGeom>
          </p:spPr>
        </p:pic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2F1FC6D8-C833-4246-AB4C-A5AB9660AE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3068" y="4884533"/>
              <a:ext cx="289224" cy="4834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6CC08710-CF49-46D9-9720-3893FBD78974}"/>
                </a:ext>
              </a:extLst>
            </p:cNvPr>
            <p:cNvCxnSpPr>
              <a:cxnSpLocks/>
            </p:cNvCxnSpPr>
            <p:nvPr/>
          </p:nvCxnSpPr>
          <p:spPr>
            <a:xfrm>
              <a:off x="9262112" y="4931116"/>
              <a:ext cx="231806" cy="319276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连接符: 肘形 132">
              <a:extLst>
                <a:ext uri="{FF2B5EF4-FFF2-40B4-BE49-F238E27FC236}">
                  <a16:creationId xmlns:a16="http://schemas.microsoft.com/office/drawing/2014/main" id="{FF57D13A-60DB-44EC-B267-BEE0D074B929}"/>
                </a:ext>
              </a:extLst>
            </p:cNvPr>
            <p:cNvCxnSpPr>
              <a:stCxn id="124" idx="2"/>
              <a:endCxn id="128" idx="1"/>
            </p:cNvCxnSpPr>
            <p:nvPr/>
          </p:nvCxnSpPr>
          <p:spPr>
            <a:xfrm rot="16200000" flipH="1">
              <a:off x="8536343" y="4525081"/>
              <a:ext cx="635566" cy="1279584"/>
            </a:xfrm>
            <a:prstGeom prst="bentConnector2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78DE65ED-D5D7-4EC3-9173-C5CF45D17942}"/>
                </a:ext>
              </a:extLst>
            </p:cNvPr>
            <p:cNvCxnSpPr>
              <a:cxnSpLocks/>
            </p:cNvCxnSpPr>
            <p:nvPr/>
          </p:nvCxnSpPr>
          <p:spPr>
            <a:xfrm>
              <a:off x="8830106" y="5486010"/>
              <a:ext cx="511713" cy="463667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89550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BA099B4-C9AD-5B4F-8443-727732D66421}">
  <we:reference id="wa104381909" version="3.19.0.0" store="en-US" storeType="OMEX"/>
  <we:alternateReferences>
    <we:reference id="WA104381909" version="3.19.0.0" store="" storeType="OMEX"/>
  </we:alternateReferences>
  <we:properties>
    <we:property name="EQUATION_HISTORY" value="&quot;[{\&quot;mathml\&quot;:\&quot;&lt;math xmlns=\\\&quot;http://www.w3.org/1998/Math/MathML\\\&quot; style=\\\&quot;font-family:stix;font-size:16px;\\\&quot;&gt;&lt;mi&gt;&amp;#x3B1;&lt;/mi&gt;&lt;mo&gt;&amp;#xA0;&lt;/mo&gt;&lt;mo&gt;&amp;#xB7;&lt;/mo&gt;&lt;mo&gt;&amp;#xA0;&lt;/mo&gt;&lt;mfenced&gt;&lt;mrow&gt;&lt;mi&gt;&amp;#x7279;&amp;#x5F81;&lt;/mi&gt;&lt;mn&gt;1&lt;/mn&gt;&lt;/mrow&gt;&lt;/mfenced&gt;&lt;/math&gt;\&quot;,\&quot;base64Image\&quot;:\&quot;iVBORw0KGgoAAAANSUhEUgAAAiMAAABnCAYAAADSfELiAAAACXBIWXMAAA7EAAAOxAGVKw4bAAAABGJhU0UAAABV2yU35QAAF8xJREFUeNrtnQFkV90bxx8zM5mYTDKJZJJXIskryZgkMzOSTF6JJH9JIpkkr5hMkhmTZDJjkmQSmSR5RZIkibySJJGZzCTe/+/pd37t7u6ce86999x7z7n3++H4e//td+855957zvc85znPQwQAqDpra+VArbQ4Up/OWjlRKxvwaAAAAIBqcLhW/quVH7VyWwiT5gLrMyjqw+VZrZwWAqVqrKuVowU/CwAAACAXDgUm/0aZr5VrtbK5gPoMSOrzs1ZmamV/hZ7LTdH2BxAkAAAAyk6/ZPIPlru10pFjffZr6vOqVjaV/JmwVeRH6BkAAAAApUU3+c/VSm+O9dltII7aS/5MxiXtvlXyNneJZw8AAKCCdEdM/GO1sibn+qyOqM+pCjyPrRHtHy5pm1lcfqjQMwYAABBinWTS4y2CPQXVp1UxEe+ryPN4QdGWocMlbPNkqI1/47MEAIBq0SaZ8N4XWJ8mSX2eVuRZnNIIkca2WZkcWg8q2nkNnyYAAFSHFslEcL/gOoXrM2W5vS7CTrkLion5c62co7pV5EitrCrJu8exZL5FCK9xfJ4AAFANZJaImZKKEY5ZwseEjzr4HJ4pJuQ3VA9MFwVbt7o9Eyl8Qusd6S1B1/GJAgCAf+yolXtiJW0aLKwKYmSbECKNa55z6JmdV0zE78jsWHVHwMLAbeQ4MU+oHsSO45WMOlbYMfq9gRAJOlIDAADwiCO0PFgYC5OemJP/vZKJEXaKfSu57iVHxONPSd0+UbzIs8diTO4+lpP4tAEAwB8GFYP5a6pHW5WxGPrbOyUTI6MRk9zVAtvJ2yv/SurEVo4tCa73pMRi5B4+bQAA8IfDmkGdfROaKyRGjhpMdKMFtXNSUpfvlDz4V1fgWX4SEzgHSxsnO9srM5L6PqTst3XO1spGfNoAAOAPZyMmXT6VMUJ1p1VbYuSQWMnzpDRNdYdDrgMf2eTorj0JSrjejxJcYy/V/UJMV955W0hOSOqwKOqdBraoZHViSBat9zA+OQAAAGEmFJPtpESE2BAjfM03VI6tgLycWv+k5blnGoHmXA/sBjECAADAiDskj6gaFdY97TbNzpKIkR85PB+OePtZcl8fMhJDjAAAQMFwzpQ+D+opc4i8ofmNDZ+Rq6Fr8AkRjhb6kupbOHGKbHvpYcblAWUfhpzjgDwPtW2B/Al1DzFSp128K+M53auPAACgxoCYEHkF67IjXRPJj4l25yBG+GQIhzPvJ32QLh1ZRmAtkrAD6LzBs4EYcWtBcoHqTsaN55c1d2npNFEnAQAqCW9t3A4MvLPkdvr67ZLJ4ovB75KKkbaM2lFGMXI91KavVPcd8YmqihF+zzkw3ZxETGbNGVqel+gQhmUAqkWPmMiDDqCuJyg7RMmiVyYRI1eoboU5ADGi5WKoPR9rZXPMa7Bfzi6IkVzhbbUhUufPmc+pHvvEvRr35ai6rRiiASg/l8iNOBRxkQX36jH4XVwxcjL097YFSZnEyFCoLewz0pHgOg1foMsQI5nTKiwSXyna4Xk+xzptCy2OXtXKegzVAJQT3paZDQ04Vzyqf9j584vh7+KIkV7JoMwWEpu+D2URI+GcM5MJV7Rdoeuws20R24VlFyMcn4WTKX4ms9NX8znXj8XHh9D3vYsAAKViI608iTLiWRvCouKaZTHCPimqNPffLK7UyiBGhkNiLU1ulYskD++ft0NjWcUIb7+eiiFCihIjzLqQIOFvF6dtACgJO2m5CdTH1OV/kHyLpsWghMXI3dC/t4pJR2e2fgox8osbgbp/EO9XUviE1EdFf/M7uxViJFXf/i+if10UIw1B8ilUFzi2AuA53bTcOcyF3CxJGCQ3AoedqrAY4a2T4FbZNKXfTtE9VxYka3NqX1nECIuQ4wELA1uunogFyIgQ1S6LEWazZHFwEMM5AH6yh5ZiBgQTyfnoqT7hiBh5X1Exwicv3gQmKVuT9OuIvl4UYqQnpzaWRYw0nhM7E/P2mcyh+IbjYoTZRSvjCvViWAfAL3ZKLCJ5rjJt804yUZkWmUPqYoLCcRAuVFSMdIr3iYNT2fKd6VdMgtzPB0idawhiJBp+R7do/matB2KEhIUnHNF3O4Z3APxgA630EeEJeLen7QkPnE9i/t5GBFab5C1GNov34axjz/W1QigW9Z5WLc6ILgHkvCP1nKKV6RPWYZgHwG3aJVYELhc9blM42NkAxIgxbF14Se4d5T6qmABPF1inqomRu56IER7Twg6tvN3cTAAAZ7knGVReeN6mqdCqKK75vspiZFhyv5sFt79VMrlwmSm4XlUTI3c8ESOMLP7PVQz3ALjJWZKbvbd43CYWHnMpB6CqipFdERNNkX1wgeRxXIr2Z4IYcVeMMDJLzl4M+wC4xVaSZ7T1ffXQHRJWSbIKV1GMsMOpLshVEf3A9ZIFlht04F2DGHFbjGySjHFsYVuN4R8Ad6wHMmdAPta7xvO2jQXacyvhNeKIkfPi3/ko8WUxGXEESD4mzdsLLRZK+DlNW7puo+ygldF2XREkk+TuaSKIEbfFCDMuqec4pgAA3OCCYjC5VAKR9TVgFdmUgxjZRW7EM8mz3Mrpee6W3PtjCsHMxz57yN4RYIgR98VIl6KuOzANAFAs60keS+MH+RtTpEHQaS1N+Pq42zTjFRQkWQ/mKutdt4XnOifej7TJDCFG3BcjzAMqn5M+AN6jikw6WYK23QsIqzRJ0+KKEdlRwiTB1nwpzyn7pHQy5+rhlNecl1yTQ6DzVlsHxEhpxYgqhcAgAQAKYUvEQLKvBBafn5YmrSQOrGz+HxMDHK+42/C6JYaFTjgtAcc+SRsn4hVFh5I/DjFSSjHSIhYoslQNTfjcAMifKcUg8r0EH+VlWjrymdZb3rXTNHHhzKs7PX6W4SOZLDI3W7juTMRE+pnib9tAjPghRmTvVKMcw7QAQL5sjBhEpjxvWxstmeBtZMn1XYw0jsJyZF3egtjgUd1V+We+CsGZJs+NajKdJbe2aW4J4eSadc1nMaKK4PsOUwMA+TISMYj85XnbhkQ7OHeGDQuP72Lkm+QZPxQTvctE+d4ErSSj4m/jIrMMpnm2WYiRYKI3duDtdOj5+CxGohZj/VQxeL/+mFC9nLhrTgx6vJfFZnLez5wUf9NBANijmZaOvMrKRs/b1ph891u6pg0xUuS2V9SzZodNV/2DTNLUN7bi/kxwfZnzdppTQbbFCG9FhQO88fbRHxAjVlAF9XtchUmAB3mO3fCe4h2bY/XP+SBMzavssDcTUUYwH1eagYh37avnbWsVg4zNyLFpxAhHtn0kfldU6vIvmrHluIPPcb/BuMjPhRM4Jt2+kImdVkfESAupHWy/kRtxMXwXI9MRde8q6+DPA5LKYWZWTA4t4m85tsMRUkfE1B0/2mDwEVfODAWMB5Hb6B4rYoS/w2C00C9UXNyWWcWz5qPP6x3sb5PtmY+U3on1uuS6LY6IkVsG1qBtECOpGIqo+6WyDWKdJA9fbGIebSK1mXIo4ncjmhfkKeaWSsPbGD8i3o9hdFEqMbJGfIM/QpP+ugLrf5/8CvI0LVmEhet/xsJ98hAj7JszGqNwnf4hM4s5C9wit1R9FyP9EXX/t0wDGHvrzikaep/MHa7ukXmAllUkD+QTLNsJVJk+zftxEF2USIy0ikVC8Jv/6kh/zngkOsOnHHgxJ/PtOOCJGMm6vEtZ5yqLkU4qNqpw5qyi6L2ouMcmeUW1oHjQ4dXWSXIvyyZwi2uad2Q3uiiWGGELJsfxCDvD8RjgiuO5TIwcSnCdrCe9rtBi6oUQeTILcS/EyO/SAzGSmJ8R9b/o86DFg8/ziMYlDbGtmkDGQn/3lqId1TYRqDovNQNIC7rIWIwcEivTcEryXsfqL5s0+mJeg4Om8XYJ+741Z1BHXsQF/eS+0NIxVplosHFSKg8xwladExmWPsfeK9/ESNRhkuc+C5EoMfAwxbW3Ka7J+9INT/J9mhfjGuaUytOiWQksoouMxMgrhajjiafdwfrfpnTh/jfQ8hM5WVhYg751bAkOHtUdzcga4LIDqw+UQYzc1SzgW317KO0UnefgvYVBSnUmurEnPRtx/++EWCWgPoDrTigAvRj5T2IN2e9w/WXBvUxDnXcoVo83LNbvBEVvwVyAGIEYyYgJTRt6fXso9yMaw9aLrZZXDuFBYbOmQ89jPgGkDoEcPPUB4omRm45aQ4LIjoma+AbxqvBpRNv/tlC3btJH/z0KMQIxkhHDmjZc8OmBXNA0ZsjSff6nuD6bmcYoOuHTKswnwGAVMI0uWgb7WI0ntIZcEiKAf8/HUNm/pE9MomxtaMuxyBYyezW/6ST1ST5bqQO4f4Oh6k/FENEQIxAjNvhL0wZv4i7t0DTkpcV7qc5EP9Os3I4TAHV0k8tNdNEvOsVEpfKveW5gDRmgYk5W5F147EmSeC+8/XMu4m8hRiBGsuIAlWDrmo/0vdE05E+L99uWYKCwlSgMlIMPmvdlrOL9wxFSR0jvI2LqwHm7IoIkbsyPNrGIMrUeQ4xAjGRFL+lTsTg/h56jfE3eqxIMElUI+86r2FEx0fIkwoGm2DS+kUAY3SR7pcKWkHDUVBtipIPkSeoayTDncyqydi1YuC5vsdygeLlh+Fjwg0A9zhr8BmIEYiQr9hl8706HxFhD0ZFOWU3ZTrTTFFOI/FOBSWQXydOjNz6EHgJx3p+jFeuTjcIaFCVCXkr+Pc7RVp6g2EmOT73toGLiuMiOxu4u6B0MHqU8Yfg7iBGIkazoNhgX97ncgMuayk9ldN84YmRnySeSdRFCJPgxwEJibln7qyJ9waJgmqJjrvC7c1phUfItkrErYiQ4eQ3G+B3ECMRIlvOIblwccLXybJL8TsXkfzEVIlUI+z5q2BcT0CG/aDfoqzIPnLwqZ9+Gpwb9MEnLUy1AjKTv+8bEtUDxY7JAjECMZDmf68aDQVcrf5qK2x4xmXyz2CJykU+G/bEAHfKL3RUVI+yUynF2PpJZ0jFZMDCIkXQcpqXEgUmc+iFGIEaKFCNHXK38a03Fj2U4qJpMvqMVmVxNnQ2Rb6VOD1VLjHB7pw3fkwUhWFQ5V7IUI3mEmy5ajGwQdUjqCAgxAjGSFSbb10760m3XVJoHvqyiMZrELfguREsV+EbmliIcbzZz1CrLwDkWQ6hyzqhOzfWyEiN7aMnHbE2JxUhaIEYgRrKixWCM+NvFil/SVHom5wHF69C1KbkZY7IBRFsqJEZaxLeg8+0yza+SlRhhq0gjVtEnMs8XAzECMQIxYu8b9NIy8kJT6SyjneoCVnHY9zaqDmzyXTCwimyDDvmFyd5o2U7TrK+Vx4q2jse4TpbbNOGQ6FksKCBGIEYgRpKPi0d8rPTmjO693eDeJys4we6LWP2yUBkg0KCZqhlnpFkyaMZNCJi1A2t4C5YtrDa3eyFGIEYgRpLP686dpunXVPhbhvfWRXvlUwBV9YvgOCJsbmdP/R/if/m/uwiE+UnVdH7mb2OWlnI5xXUazeM0TTiJITvKd1q6NsQIxAjEiByTkAfOLWrPU3HZ/d6Sp0FZgFN80bxH4yVuO4dmHxP/G5c8xEi75Pl8siSqIUYgRiBG5JiEPHAuAusUFeNxO0gI+w7sMEPI2puEvOKMHCG5L9iGlNeFGIEYgRiRs5c8zE0zq6nwwQzu2WRgFfmTADBjgvJN7ggxEh9ZJvB3lM6HBGIEYgRiRI6XWXt1cS325rRSglUEJOWk5n26jy4qXIyoLKEPIEYgRiBGrHNA04YvLlZad4zUdrAxPgWgO86LGBog7WAZ9lEAxYoR5l/F8zkAMQIxAjFilb/IwzxvurDSzZbvd4YQ0AvYRRf6eBFd5IQYGSK7liuIEYgRiBE5FzVtuOJipXXHIm3CoaHnDMTIB8wTICZvCHl8XBcjXWQ3fIDvYuQYxAjESEbo/OgOuFhp3TaNTUxza8wZXOsPzCUgwLjmnepGFxUuRph3kmfzqKJi5CLECMRIRtzVtGGdi5XWpSC3xTYyT/L1U3Mtji7H20v3CIA6uoSLB9FFKyhiH/kW2Qsf4LsYGYUYgRjJiH8j6v/e1Urfo+zN23yE6FUMMcIlKihSw+/kEuYTIGilaP+nYXSRVozkIe5lJ+k2VlSMjEGMQIxkQBNFu1+M+fRBBMtWC/e4EHH95xQv+ip3dOM0DpLFgSBRwc/uoHu0YmQmh3uGJ7Zbli0LPomR6xAjECMZsInyD9dhhYOaivenvP72CJU2RWrz+phmZfUacwkIEXWc7Su6ZxnNBYmRdYH7cTLINFFYfRcjNyT13w8xUji63QLXxciApu7O5ntr15h0hlNeW7V3dV90yj7Fv3+UXG8VLfm4nMZ8AiTvR9RWTSe66DctBYkREmPCgoWJ13cxMgEx4iS66OCui5FLEXW/7nrnR5m3n2Vw3Rlail+ymcxTHDdOTPBAthrzCTBcbcKJdSVtBYoR/vZbLVzHdzEyCTGyDN52Hyp45b6K9OEunAylbjifO59mZY+m85M4mF1RXGsi9HdRzjYcsnaHGLguB/7/EcwlQMF2QsI8E1YXKEZs4bsYmYIYWfY+NnwBH1gSq0k4SmYHLFwNFcDz6aKizi99+TDuR3T8tZjXUkV/U22tvCXzUza8z9xBAKj5R/HufEbX/OYPspsnBmIkPjJHyd6KipGwlegppUuimAS2Fr43nIdcjRK+K6LOR3z5MNZT3clPZZbamWKA+KAZJG7GECPwFQE6+iLeH5zAqtMj6ZsXECO5InOU7LdwXd/EiCqp2/McF56cg+0xxQs/MUrubdeoDAEfye2tpRXwftI8qbdMtkT8lr3in0h+NyIUZ9LJI1geYw4Bhqji2iA2TR2Z47hvCQV9FyOyvf2BiokRnjeiMse/zFCQsOWlV7xH32MKkUZhZ2wOXbGX3Eg5oRr3Tvo4SPHKUWWq4gf2d0CUtIiPnx9m+BTDHY14CcKK7Z3mob8lbM8Ac/rJ/JRWFZFNML4df/ZdjDykaCfrjeK/WThyEEjTpKW+iBE+5q3L4P6fmGBtjP28hfFZiJ/FhOJDVxbF9T9T/vlftkYIpiZfByp2HjofYSWJiuVwleonZOKym9THMh9DiIAEPFO8T73oGqk1EmIkX2SpOA4F/r1LMiYuismFt3imFEW2mJyO+HtdkW1f/JPielNisfo1xtzyktL7kPRkJEBUJe/jz1cpXgBRr2gWK0w+UjtL9QR2i6KwleSNeMlZuOyxcD/eJuKkWQui8MphEPMGSIgqH9IjdI00MFKe8RN4pb4qxmpfhizPTZdHz2DOYAI7n/ME6nK5hc9WyWqSbzXNomsAcIPrioFtZ8X75ZCkTxZyujdvPwSP8/8U92bz9lOx6udFzk2xEDpH9SOXjXJF/LvMkuqTOVpmeQ6feOD2vIYQ+b1VD+TIUq58p+R5nwAAlllDdedrOEMv5zDJ97vzoFmIibjbwLriW4oImd/COcnf7RCCjdvHWxxXxfNjn4T+ihTeVmzHcCalQ2EVOYGuAcAtVKe1+ircJ6rgTkWIRX4Ow0Ig6qJfRpWLnj0D1XFRAOIgs/7OoFsA8OeDZUfAtor2hyoeQdHbHLz3zQkPH8YUImxlWetR/zcr2jGOTxXEQBbk7IMQ+QAAB2FnyVdYif5mXDEZtjpUx02inj8MxMgRD99HWEZAGtpoZSJa9r3aiq4BwG3YmUt2nLCngn0hi3rMPgwtDtaVA2NFpXX3MSpzODcQH/PlkzNr8ZkCQ2SJFhG2AABP2CNZaX+p4CQw4eFEOEQrI8b66vfTsIzMijY04dMEMTghESJH0S0A+MVBkgdxaq5QH5yhemI831ZSfJLkdq0cJzetOHFoxqcIEsAZg8OO3mfQLQD4yXGJIJlCtwAAHIZTrIRz+SB5LACec4yQSA8A4AfsO/WZsDUDQCnhSKQweQIAXGY91X2kgqdm+tAtAJQL3oMNmz5PoVsAAI4IkWBSRbaObEe3AFBOOMHa25AgOYtuAQAUyBZavjWDDPYAVAAOIjQREiQj6BYAQAFwGIKgxfYiugSAanEwNAjwKZsWdAsAICc4EWIjHtIHIUwAABVkrRAhjbwnm9AlAIAc4AB4b8TYM0bVzZ8FAAjAzq0IsQwAyBNOUbGr7I38P4of6R0xn02TAAAA4HRFWHRNYXRoTUwAPG1hdGggeG1sbnM9Imh0dHA6Ly93d3cudzMub3JnLzE5OTgvTWF0aC9NYXRoTUwiPjxtc3R5bGUgbWF0aHNpemU9IjE2cHgiPjxtaT4mI3gzQjE7PC9taT48bW8+JiN4QTA7PC9tbz48bW8+JiN4Qjc7PC9tbz48bW8+JiN4QTA7PC9tbz48bWZlbmNlZD48bXJvdz48bWk+JiN4NzI3OTsmI3g1RjgxOzwvbWk+PG1uPjE8L21uPjwvbXJvdz48L21mZW5jZWQ+PC9tc3R5bGU+PC9tYXRoPuRBmwAAAAAASUVORK5CYII=\&quot;,\&quot;slideId\&quot;:266,\&quot;accessibleText\&quot;:\&quot;alpha （ 小写 ） 空格 乘 空格 左小括号 特征 1 右小括号\&quot;,\&quot;imageHeight\&quot;:16.48},{\&quot;mathml\&quot;:\&quot;&lt;math style=\\\&quot;font-family:stix;font-size:16px;\\\&quot; xmlns=\\\&quot;http://www.w3.org/1998/Math/MathML\\\&quot;&gt;&lt;mi&gt;&amp;#x3B2;&lt;/mi&gt;&lt;mo&gt;&amp;#xA0;&lt;/mo&gt;&lt;mo&gt;&amp;#xB7;&lt;/mo&gt;&lt;mo&gt;&amp;#xA0;&lt;/mo&gt;&lt;mo&gt;&amp;#xFF08;&lt;/mo&gt;&lt;mi&gt;&amp;#x7279;&amp;#x5F81;&lt;/mi&gt;&lt;mn&gt;2&lt;/mn&gt;&lt;mo&gt;&amp;#xFF09;&lt;/mo&gt;&lt;/math&gt;\&quot;,\&quot;base64Image\&quot;:\&quot;iVBORw0KGgoAAAANSUhEUgAAApoAAABtCAYAAAABBMF3AAAACXBIWXMAAA7EAAAOxAGVKw4bAAAABGJhU0UAAABYpZRLWAAAG/BJREFUeNrtnQ+EVk37xy/rttZjxUrWWokkK0lkJUmWJFlZkZUka8nK45FEkpUkkpUkkSQrK1aSlTwkK0kijyRJJMlKlmRlZcX7uy/33L+de5rzf845M3O+H8bredv7nJk58+c7M9dcFxEAAJhhCFUAACiBw6gCAADwm+319APVAAAogc/1tBfVAAAAfrKmnr7V0xiqAgBQAnyaslBPG1EVAADgF5319Laeph3Jb3c9Haindkvy01tPx4RYBwCk5yY1djZXoSoAAMAfHojBvcuR/LIt1//qaame7gnRWSsxP4dEfji9rKcTQnxWjZ56Gi35WwC36ain9/X0tJ7aUB0AAOA+40Ig7XAozwclYddMfOR2tZ76SsjPfk1+ftfTQ6qWzdltUfZ/ITZBBjaJ/nMFVQEAAG4zIITBecfyPaQRdnLiHdoij972RuTnTT2t87wt8W7mkvINAEjLGdGOhlEVAADgJmznyJd/XpN7R1RRwo5vzg8WmJ8dMYRvl+ft6Yam3Hc8L/N6cuskwDXYDGWhAos0AADwkllq7EBtcDDvAyGi7no9rSw4PytC8nO8Am1pU0j5L3paZl44fK7QNy5LyP+ixolAO6oDAADcoWmXecbR/PdoBA2L5p0l5acjQGTtqUh7+o/Cd3R9dMQ9pZTxPIaVXDgl6hf2mgAA4AhbxcD92uEydGrEzMcS89Omyc/zirSn4xEis2nK4NPloOGAcl7F8JLrQmY3qgIAAOzmLyHI+EbnBofL0a6Z5B+VnCc1P3cNl9dG2HZuMUB0fa2n09TYzRwRbc8H2Ffq9xBRfQPDjHE2iDGL29RKVAcAANjLNTEZXnC8HLodxIeeCs0TYpIdtfA7vAwQW++ocdksDN6VHnBMgLIngw8UvYN7E0ONcS6Jup1CVQAAgJ1sFwP1J2rYFNpEfz3NUGMHLK6j8yoIzc1CZDafedqibzYeILI+UDzXUvw3zZ1BLiPfLn5GDQf8t8WiyKbEl8w+xhCZ8qU0YA5ekMyJuh1CdQAAgF3w0et7MUjvszB/I9Tq6JxF566Ewm7GM6HZIX0zOdmwG92vCOBmmqNkEZGOJhBuLqZ/MPQYZVhqZytQHQAAYA/nyA47xiAOBUzUHH/9YMBvfil/e98zoXktRMCUeQOXj7w/afLEu5Np7H6feSw0ZzD0GOcp4eIVAABYBfui+y3SekvzeDhiwmZbwFqFhOZoDBFzraRyTmny8pPSOy5fL33LOSHO2NH7DTJz5P1Qk9/HlP9RO7vlWYvhxzgbpe+4GdUBAADl84js90N3KkRQ8U3TCfozelEWocm7pN+F4JimxuUNzgMfzXHUoV0pkprv2RTPYPctpyn+jlnR3/SYJg+/KLvbGd4JzetmvS6K1GEMC05zW3zHV6gKAAAol+YkyztONrsFmQwQUlMUHB4zi9DkZ74jP45ni7ogtI1aY5k3neTvcaQPQGj6w2qpLR5CdQAAQDnIYmrc8rzeJ32knzBxnPXofKsnQnOpgO/DkZi+at6716HFFoSmX1wW35LDgCI8JQAAlEDTzo+PiDstz6vucsmtiN+YsNG8ojyD7Vg5ig1HTXqcMOmO/B/nnP6l/EMfsluZV0rZ2Em7K+E1ITT9pEcaA06hOqoLG+1yeDI2iucQUguiYfBK+KcYzPlo7KhoNAAAM9TESt+F3cw20rvKGShAaHaKMYr98nVnLEeekYHKRL1MsxDj20BoFscWarhR4rl0ViwsF8U8+0vMtR9F/5gQbd2XHcAJhxbTwCD8sTmShc7/W1j6LTrCBlQhAJlpxp/mScZ2f3NbNOPBtxi/Sys085qQfBSaN5UyzVPDVtMlfBSa7KuUXZZ9ofTmFtxfdjpeD6ulReo4Ae/hXQnevv4hNWbeUTkjJpKmQT+vpDhCyfWAXYzf4jcAgHTUpAlowoH8HqR0UVXSCM3LYow5AKEZyTmlPNym+hI+Y6sY7yE0zbBC9OklMmfj+5zcdhPUvIGOXU3P4SPy10rjPUfR2/Psd22BEL4LAJOMSYu2NQ7kV+eYfFeM3yUVmv8of29abPokNM8oZWEbzVUpntO0vb0EoZmZnZR+BzPOieJZR9vqZqkcJzH8+wm7FlikVvudXQl+PxLS+I+iegFITNNs5aEj+VUv0nyL+bskQnMwYHI1aWvoi9BUY5iz7V9HiuesV57DF5e6IDRTMUL6E8A8Ihl1ONhmX9DyrnsbpgC/OEl/RodIY7/zMaDRYyscgGTslvrPXkfyrArGqyl/FyQ0tyiLYXWMWQ2h+f9cVIR4lljd50gfUrS34DK5LjSPUbHusnhBUHOs3R6V8g+/mh6hi14xmPJZF0Ia/TFUNQCxaUYB+ubIyn4j6Y/N22MkVWg+UP69QwiKeYq2UYPQbLiTku3rt2Z4Fre9oGNebpubIDRjsY/K8c066VjbZRdcTbvVZ5gG/EB33J3l0sFgSIO/h+oGIBarKfmuYNkcIjucnh+vsNDk42zZfGGash9xR31XFpvdBZXPVaG5joLvMHwQGzRNt1zyopIXWey9Zb8YBz6l7BMjjo1/d6W8w3uN4/AFHtVW5D1l88u1OqSxz6PKAYiFbFu3y5E8T1oiND9WVGjyTlAzetSCQQH2NqSufwmhWVQbdVVoviS96UGaeuOLRC8S9gk2K1np0Pg3LOX9MqYDd1klBoikjpWjqEUMSgCAaJq2zovkjkH8B01/j5t0l3t+pUjsks3EjVsXhWavEJgzZM5WdShgLOd6PlBC23RRaI5p8nzVQN2NUbC9si5NkDt0U+uOOS4FOcpD0hsOmwBCE4D0yHG7Hzg4MaSxrTIRGcgkRQvNPjGh2hZ+723AImBHSflxTWjyLrNqV2wyzChf2P0eU2iyKHXpQq7c9nZjWnCPIwENcUvOQvMHqh6ASCakPnPakTyrjtr3Q2jGhndrZN/FthwVjgaM4ydKzJNrQvN0Ae1ogOK7Sxp1aByUL7TdxLTgFl2kv7k5a+j57SGN/AmqH4BIZBdhrrg1ko33v1Lyo64qC82LmvfdLrn8fMt/TpOvsv25uiQ01dv6fJEnrx3FszGFpksXcuXF6zcCTnE1oAEOGnr+tpBGfgPVD0AofUqfaXcgzzyhyuFqr6R4RlWF5vaQ8bLMOtAJFz6i7S75u7gkNFV3Rnke//I48TmG0FxwaCzcoOR9KwEn4OgOui32LwbfEeYKYwifAIBQjju4ih+gVvu9tRCaseDLO18jhEEZ9cD50l0yscF5tktC8z4Va2t9guLtaraTO8jjwjimBzeYCmh4Fwy+427AO5Yca+AAlMEDi8RWXK5Leb5jYEKJKvu4+Hd2p3RJCA3ePWK3Lx0Uz0F8VFLHr2lDz22mforvE7HodjBF9t66d0Vo1mjZ6TgvvvoKeOcqimerOeDQeDhL5s37QI6sD2l4JjvBt4B3wJgXgHD4CHrRsT7DeZ6XJtR1BQjN7WSHv84i052CvucO0p94pfXByC54dpE59zSuCE3ZLVSRkXlexmhLex0aEyeVzSq4ObKcWwGN7q3Bd+wMadyb8AkACGWz0mf+diDPg4aEcdKj8xsVFJv9BSwadO6MBgx81x+ifWTdTXNFaF7OaSMn7TzvqtBUY8PvxDRhL90UvKV+0eB7bpJ9Ru0AuIJq3+yCTfOMtNvQW6DQZO8ZcxTsr9e39Cpj/cbhVA7zgy7sIl9aYfOHVR4Lzadk1jd1XI7GEJp7HBoT1YABY5gm7CXM9YGp0GFdpI/wwf/fWnwCACJRd+lst6VaLS1gswqSNJeBeOy6LgQ611UnmlBqWMT+VL4B+/asZXzuGwoP4JFUOLgiNNk9FbspK9rR+IEYQnOjQ+1SvXk+ia5qJ3wcEnSz0aTNQ5CYPY5PAEAs1Ghdf1me30u07PZmRQlC0ybYzMFl9ysP6M/oP305tGk5fU2xmHI11nlRDEWIzN/klp2jejHvGT6xnQyGNLpHht7RRfowWI9Q/QDE5ocyIdgM7x4uGFxMui40m5e4ON47Hwuv8UCczIvFRJa46fcpOHiHTUfnd4Qodn1XPEpovnOwTPLYgDDWjqxU5XTG0Dt0TuD52GAlqh+AWLQp/een5fk9I01cJnZIXBeauoX2Y7LfzjbM1lVe9FwTf5sUnbu7LN82D6E5Rq2XY3sdHkf2R3xLF4+e1RNZuEm0cBAJ86u1w8A7dK5G2MUR7DIBiI/qfmzO4rzWJGFl6garCaFZ5pHgfMg4y5dfbL2AEeeWctM8YluK50+S2dvzpoUmmweozulZ2Gx0dBw5HPEdhx0s0yNChCCrGaNwQ+ysA3OPZrXxlYp15wCAD+whd8xOOkQ/v2LwmVmEJrtOazp23lJSnXyj8B1BG2/L7o0hMPm7nKP0R8o6IdthidDknbE3IcK638Fx5HzIt1zKWPdloZ7KDhKwitmQRjeT8dnsMkn1ueb6sQMAZaEeeT2sWPnTCE22g5Sj2Hyj8mJxPwkZZ1dbWN9xjsy/GNg00Lm8y3L0aVJo3qHoXdzNjvWjuyHlmXJ0bJhWynEA04U9RIWjOhXwu07xIS+JQYIN24fEoN4mVkRHNSv4KYJ7EQDScoiq7Xs2idBk2+8JWg7x1xR0PSXm/5FmjP3Pocn7pyb/Jw28pwihybaw1xIkztMLimcy4JoZ2LuQsrjq7HyK4GXAWkYjOpDO3oaPneYpWbQKvvSDrWwAsjECoRlZfl7k8iUk+XY+j1c22J3p3PhctLSuRzWbBDpbShM7R0UIzbzTB3LjAkpnSBn+c3hsUNvmKKYLewi7bc7Gz20xVg5xEu8kXCD3jhgAsHnyh9Bchscq9lOp2oPzrtwqS/KvE5oHUzwnb0HDl84WFAHCAl5nS2liA8EHoWkysEmehN04H3J4bFCFJnxzWwLfCl0KaXRBk9ixjJ3xsRjIAAAQmiaEJou1D/TnjXzbTlF0/iL3JXwG36b9KTYJajnkkQMAyHb1fCzcGyIITXgUKEJoToq5K6+0z5E+dDtgXn7p+NigCs2TBKxgX4QgPBHyWz6GukeNncrbYgLcK+0cdIvOF3TE/tOhjgmArUKz6peB+Dbw6wBR0WVh/u9RtpjSa6jV7j2PhYZ8YsWnWrL51DXKZxfP5stAPsELk4WAObnf8bKpF5xwdG4JVyOEpomGt4H0BuRpV/MAVJkjSv+ZrbjQVNMcmfPZWcRkmCRWPS/iP2p+f8tg/tTTKnVH+CyEplfjRx5tyJZFHL63JbylcPtMU1wMeQ+vruC0HYB4HKQ/b7tCaDYSn6x0WZ5/naucOAEx2D7yeUjZzxvI24DyzCOavxmF0HQa3S16HkN8iM43Q3BvZB3dETsD9wy+a3vEux7gcwAQC9Xc5WdFyr2unm5Qul3MC0Lg8e9PCrG+Twgk3iXsLDDpLlLujvhNr2YS1aUjGetXDo8ZdJECQtNdguZhX7zBPCOcllrHcMSgZfLGVnuMQRKXgwCIZpem7/hMrxAhQb5+X1H0LmZUXGdfEu/2rklRx+qR/OmQv4XQdBfdjvgNj8r3g9KZpIAciXJRZDpEW9QgeRafBIBIdD7wVnpYTj5xmaBom8y4l2HuVURsHkjRnl5Kvz8T8fcQmm4yRHqfme0elVFdjHYQKJ2vVIx9ZlyhOeNhHfNuDN/S/CwmzHmxgoRNKjA5oO72rM+o0XxMCM1VpPeAwe9h84OFgtJSwHib9bl87H2LkkVd4xvI/1J0FDgITbdhd1WflLrgvrDGszKqu/ugZPqoOPvM5oAWNWH88KyOt1OrzZN6AWoXmiFIiXqJb9iDMvHi63qEwHyt+fck7n1YfFwU9dVf0m6Ozj3QjhLywc7t5WAdx2L+DkLTPSaUeuCFqm/HyjvJnwhH3vB3hOj7O4ddijj2Rb7QEyIycdseZEU9Bj7vcFlY8E1TsA1ms680ffomiXVuI7YITdlx/KEEv4PQdG/DQ60HH/1LqndOpjBNlM/9CBG0yfD74oQD80loXqN4x36TaIogBaovw7uO5Z9309iW8HmMPjIlFm4EoWms7pvj/yIl9zkKoekOfEnus1IH5zwt63lCVCDrBvnFiN0D0xymah2dz8UUmotojiAFqmH/W0fyzRd8xuvpS4y+weEkdcd7EJpmxmK20duW4vcQmu7wQCn/TY/Lqp7yDBIolR0RA3weuyO3YkwsPkU4iXuRIetgCqpJF/1pc1WzOL8sRKZj9otFIUaDypOn0CzilmrZQnONyMO6lL+H0HSDcaXs056X97MyHuLGecmcjRjox3J454sYE8xtj+r4O8UTmdwh2tAkQQo+KG1pp6X5vJ5g0fWYGvbcYeQlNHdKC+083UXZYqOZFghN+xkk/z26qAtEubxvMD2Uz9OIwX6D4fe1U7ihv083Z5vcTjCxApAG9ZTgH0vz2S4Wtz8j+kLcWMt5CU2erN7RcqShvG7lQmhCaOYJ+79ekMrM7qtqnpdZFdZXMT2USy1C9H3P4Z1DMUVXj0f1zMdSixS9m7kZTRKkRL1lafvR2OqQRW6S6CR5Hp2rYRjzCCIBoQmhmRdsFiH7x35G1ThCVk9pEXqyZKJEXx72mXF29555WNd7QnZxWITuR3MEGVihLBq/O5DnGv3p8SLpsV7el4HUcJUPKTrEJYQmhGbZqGFE2Vytk6qBHHRgifzfwbWeqxGC76jh97H94Y8YQnPU0/pmP5l8JDgvOsC8+G/EdQcmmKV8zV7ygMeEJyK/L1PsuBRx63yS/rzV32vo2RCaEJqm4YXQa2oNbLCSqkGNWi8ZPsC0UD5vIgRfn+H37YshMucJN8QASMMxpS+dcCTfvPtyXfxvUooQmjxxf1PeM2dogQihCaFpEt61lP3Rvk/Zr1xlD8Epv1V0xxB8pnkUQ2iew6cBIHWflo/PZytQ5qL8aI5oxiq2f8saHxpCE0LTFFw/j6XysYufHqoW8intElXHXMBahqlY+8x1FM9Jexc+DQCpeUKtF8x8709FOmx/R3pH8lnqGEITQtMEbIIyQ6077qsrOP59IneDN3jJFBVrJxknDOMpfBYAMnFE6VMjEJrGOBQwbv0LoQmhWTJ3pXKxmUcV7f63KN93L4HS+Roh+kw2VF5ZRUUBYVsS3A4DIBvch+alfvUIQjO3HRM5HYDQhNAsCbmu2NvEpoqOfRekeviCqaB8+iJE39ccO0JQ2oHPAoARJqj1+NznywBFC80zAeNXWkEPoQmhaaqvs2P2rQW9t0fUn02R7GR3TuOYBsrn7wjRN2XwXRtiiMwr+CQAGGON0r+OQ2gaYz2ZDW7hutA8CqFZGrJj8sWC2820eO8WS+piJ7VeAqrSTXtruR8h/I4YfNfziHexTzq4MwIgn4nA91i/RQtN5oNmHEt7w991oXkOQrMUjivCaneB7z5g4bhyh9JFFgM50UbR4RDX5rjaVXcB1uKTAGAc1TC+39Ny/q8EoXlH897zFRWa1yA0C0d1tVVkiMW1tByW9R9L6mMVtd4B6SNQOjsixJ8pI1p2Z7QQ8a49+BwA5IYciu1WRYTmTAHvHDG4OHddaF6H0CwUNSTqwYIFXdMOkoWdLa7TZLvpaQz7dnA2QvzdMfAOHhBeUzXDTAJgC/3kv92SOq48LOCdew2Oma4LzZsQmoXBZZADMhwt8N2bqPWyzV1L6oRPaL8QdjOtYzZCAJpYId2JeMdJfAYACkGOxuVb1K1aSUKzR3rfT8oWHch1oXlLk38T/gshNFsZoFaTt7zDy7KA41NJDuzyQBG4phYTJhghs5tkwNDA/DtCBGaNJnCe4JQdAFuQvT6wf02fLt61lyQ0mU9i4s8qqlwXmpMQmrmzjaLN0IpMnyyqm/e0fGKzhoAVDOXcgE4RjssBsI2bBe6EFElniUKzZki0uy40pyA0W9hMDZtBU/4l+cj6u0Ui0yYflQelPF3CMG8PVyMa0GSGZ1+k8NvluPgDQDn0SDsicxknbJtYUaLQNIXrQvMuhGZLe/xMy2FJsy5E+Oj6m2Uik5MtO4dvJX2xAsO8Pbwh8/4z+QPfC3nma9FhAADlcZL829XcSGbjjkNoJkfnk3mwokJT3d1lH9Jpb2b3ikWhbSLzsSXt7rCUpzEM7/bQHaMR3Uz4TDYI/hTyPN7lbEPVA1A6bdIOAIeY7fSgTLs0Y85/EJqFMqPJ/1AFheaBgDnwFSX39iC7EbItDVvQ5mpS/bzE0G4XwzEa0e+Ygxw7g34Q8pynYrcBAGAPW6U+etaD8uzRjD1zEJqF8lCT//0VE5p8lBxmR/k6gdhcSdEnj2Wl75ZsHJ2U9MoGDOt2cSdmY+LbW5eEmGw2Ku7gA+IDvwj57SsyY58DAMiHK7QcG7nX8bLoxMM8hGahPKbwXa+14r95UcBx4mueCU22f/4cY159E0Ns8nz70lKR+T8xdpRNlyTqL2A4t4+vEY3oqBCKSRsfD+wcW3QbqhgA6/mLlo+dXPc7tw9Cs3S+ULgv5vXUGh6QE8enZ5MrPna/G5B0R8fTIX8flZ5qnvciw/M43RftLe5c+ZrCbTbbLRaZnDZa1F/ekz+XGr2hL0YHaMJb0ezYmR09L4hBgRM7Jp4TgwPfTmcD3H5ULQDOsU3q+9sdLsd+zVi2UOD724Vwr2V4hu6kab1D3+AHRe8UjlsuoIpMcCqens20fGS+BdVhH39HNP6LqCIAKsV5aZHp6oW9g5qxbLGgd6+l1uAXv8W7+VjvuViQ8w7cbWqc+Jymhh/hZros/n1JUwaXvofOkfiI8jfyRbSqp/cYelLzH/kZ4cwb7kU0/l2oIgAqBU/+TXtrV6N1HdaMZb8KendNCEXTEVveOvYNfmnKcFrzd/1CjHP5+Nj5ivh+fFt7qCKJTT26MPSkYoyWzR2ApRPKYsjAtkhwQQRAFeFws7wDlzVed1mMBoxpRbNSiAg+GXpK0WF+w5JruzW6MlxD1wIGaQac+E7ZQ2SDnNgRMbDdQxUBUFmaF2qeOJj3cwFjWtkLZw5iwcEvHicUmTyZdjtU/7WActxAtwIGafpq3YeqsJezFH3bHABQXSYcHQtuBIxpHRblcZ3I51IMoTniWP3/RdjRBPnSNI+5jKqwm9mIwQ1b0QAA3tHkI/S1DuX5NultNG10e8KmCTMh47CLYUHVWPPs6ohvmHejOwED8JE5H5ezOQrM+yyGjzbC7IXeoooAANRwJs2Op10K6TbpoMg5Q39GMnL1SLC5o/lElAFiAJhe/M5R8hCeoGCGyH5P/wAAO2CHzGwn6MqFFI5U9m89DTpWzzzusm0836R13el0Dd0G5ADv8PNFZfjLdGRACxOau1FFAACJZqi+nagKAEAJbKKGCcwBVIUbvKHwmOY46gAAqHCAhzlUAwCgJN0yjmpwg5UUvps5gyoCAARwAVUAACgBmPQ5xMEIoTmGKgIAAACAReCk1SHuRgjNdagiAAAAAACQFL4J+CtEZL5BFQEAAAAAgDQMU/huJgxtAQAAAABAKh4Sjs0BAAAAAIBhONRZWDSgWVQRAAAAAABIw3kK380cRBUBAAAAAICkrKinHyEi8xWqCAAAAAAApGE1NS4CBaW1qCIAAAAAAJCU/wN3cgu3RMOoegAAAOJ0RVh0TWF0aE1MADxtYXRoIHhtbG5zPSJodHRwOi8vd3d3LnczLm9yZy8xOTk4L01hdGgvTWF0aE1MIj48bXN0eWxlIG1hdGhzaXplPSIxNnB4Ij48bWk+JiN4M0IyOzwvbWk+PG1vPiYjeEEwOzwvbW8+PG1vPiYjeEI3OzwvbW8+PG1vPiYjeEEwOzwvbW8+PG1vPiYjeEZGMDg7PC9tbz48bWk+JiN4NzI3OTsmI3g1RjgxOzwvbWk+PG1uPjI8L21uPjxtbz4mI3hGRjA5OzwvbW8+PC9tc3R5bGU+PC9tYXRoPuXXvrEAAAAASUVORK5CYII=\&quot;,\&quot;slideId\&quot;:266,\&quot;accessibleText\&quot;:\&quot;beta （ 小写 ） 空格 乘 空格 （ 特征 2 ）\&quot;,\&quot;imageHeight\&quot;:17.44},{\&quot;mathml\&quot;:\&quot;&lt;math style=\\\&quot;font-family:stix;font-size:16px;\\\&quot; xmlns=\\\&quot;http://www.w3.org/1998/Math/MathML\\\&quot;&gt;&lt;mo&gt;&amp;#x2295;&lt;/mo&gt;&lt;/math&gt;\&quot;,\&quot;base64Image\&quot;:\&quot;iVBORw0KGgoAAAANSUhEUgAAAHkAAABLCAYAAABUSCjvAAAACXBIWXMAAA7EAAAOxAGVKw4bAAAABGJhU0UAAAA/dkK/owAABTxJREFUeNrtnX9kVlEYxx/zSpKYmbySmJmZ/ogkk0lMJjOJmUySkeyPJLE/Mpn0T38k/RGZTGb2z8zM9E8mmddEMkkyJkmSeCWTmZd6njpvvd66zzn3vT/POc+XL7G1e8/53Hvu8zzn3HMB7FUz+iT6NHoYPYK+hr6h/n0ePYjuQxdBlHvtVDDvopfR39E/Qnob/QI9hR4S8PnQbvRF9BN0pQGoJn6JHkPvl+5OV53oB+ithMD+z3QRLaGPS/cnD3cuRbBBXhXY8WuPetZWcgC41nRntwme6BpAf8oZ3FpvqYhd1GC0PBmh87+hF9TfuMf8Hv38Pnoe/SHC8Z6i9wo2c+1TUW3Y9GdRRdsddX+vl/l/5+p+t1WlTzPqQglzDp/RxwSfXodVZ5l27Bv0qEqnghQGcq2aVLHkWcjhe0gwBqsnxN2zhj5l+HcbhVx/8S2FgH1JcP6rE4ZVqi/wuyQZRnFAruq4Gj1MQF8WrH/Vjd406LQ59cyEDCGTCuhbhqBHBC9Au7o7dUFVlOEvbsi1o49J/HDKZ8A0S7RhMDx3RzxOUpBJVNN+bZDOHfQV8qKmcz7+Jx3KG+TqxVrStGVdVe680hUDwHHN/CQNGVQKt6Jp06xPgDuBn0Eqo7tiPF4akKt3tG7oHvQFMnfFV1RAAxZCJhU1wdgnH4btsxnklmlCrubSXBtvuwyYyoTvmcY/Tui4aUMmTWhGqwOuQh7VpBn7HILcpHk+P3AV8jrT6LEEj5sFZFKPpsDj3NRkH9Pgd+rKdw2yrhYw4VPhYzThY2cJ+RBz7A8uAd4DweuzqGy5w2HIJG4++oQrkM9lnE5kDZlLG++6AnmWaeQhDyDT1GRQhW/DFchlJuACDyDrLnTr385oZxo35RHkC+BwPXswB43LA2TuYr9nO+SbTOM6PYIMzHN53tWgayvFc8gL5KDZt4+2Q36cg6gyL5CDLvht2yHrFumJf7tgM+RNAWhkqxcSbAtAI/fYDFkAegC5IgDdh7wlAI3cYTPkrwLQyLtshrwmebI2TyY32Qx5Xipef/QUghcxWq0ppoPbpXb9yyu2Qx4BmYUitTHnMG07ZK6D73sEmVsCZf2OBAUmV37jEWQu6HJiMV8p4+dy1pCbIHjDm23bI+uquPeCxj2APMAcfxEc0RHg355wHTL3YoFTW0Fxe4P0OwyZW9tFsUqrS5DHgd9a2FXI3P6gS+CYisDPSPU7CLlD0+ZecFBc9estJLcEJivI3DaNr8FRdQI/EzPhEOQhTVuHwWFNagKRow5Aph0TyswxX4HjKgK/Ey7tKdJiMWQqbOj28/Li+xVXNZ2wHPPzOU3IDzVtmwGPVEqxM9KCfAP0O9u3+AR5v+a59UPdFbZAHgP9Ep9e8FADBh0zE8PQnTTkCYN23ASPNW7QQcsRh7mkIBc0ub9zkxBJFUlqo+4jOYJMj5sXBuf9HCxfiRmn5g06rKKGxkLGkC+C2QdR1nwLtEzySxPQ1RJofwaQaRObVcNzJMCtgrWxPLN+9qovBcj0uaCFEOdF6WGzoIwejNVv/X8dgj+O2QhkugsvGT536794s1MQmqdXjbxiQ7M7tNHKGfi73bAJ5FZ1TEp1VqCxF/WuC7bwOmBQGTP5hmNZU4WK+lIeLWHqFlzRRB8lyeuOBXeA/06kKISKhvl0Wqb3mroESzKihQfTkN3L7QRXPnWf4p09rp6HSYMtq2BO7twMdVRFxaUY7/BqlH4SHHnDwSUVFBjasHRSVdFK6m7cVJE0+btK0dZUoeORCvCokubd5/Z+AtjDi1bdXZ7hAAAAcXRFWHRNYXRoTUwAPG1hdGggeG1sbnM9Imh0dHA6Ly93d3cudzMub3JnLzE5OTgvTWF0aC9NYXRoTUwiPjxtc3R5bGUgbWF0aHNpemU9IjE2cHgiPjxtbz4mI3gyMjk1OzwvbW8+PC9tc3R5bGU+PC9tYXRoPuRdgioAAAAASUVORK5CYII=\&quot;,\&quot;slideId\&quot;:266,\&quot;accessibleText\&quot;:\&quot;循环加号\&quot;,\&quot;imageHeight\&quot;:12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2431</TotalTime>
  <Words>742</Words>
  <Application>Microsoft Macintosh PowerPoint</Application>
  <PresentationFormat>宽屏</PresentationFormat>
  <Paragraphs>256</Paragraphs>
  <Slides>20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等线</vt:lpstr>
      <vt:lpstr>等线 Light</vt:lpstr>
      <vt:lpstr>SimSun</vt:lpstr>
      <vt:lpstr>SimSun</vt:lpstr>
      <vt:lpstr>Arial</vt:lpstr>
      <vt:lpstr>Times New Roman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钰凝 黄</dc:creator>
  <cp:lastModifiedBy>a21382</cp:lastModifiedBy>
  <cp:revision>38</cp:revision>
  <dcterms:created xsi:type="dcterms:W3CDTF">2024-12-02T08:20:38Z</dcterms:created>
  <dcterms:modified xsi:type="dcterms:W3CDTF">2025-11-17T14:04:37Z</dcterms:modified>
</cp:coreProperties>
</file>